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95" r:id="rId3"/>
    <p:sldId id="298" r:id="rId4"/>
    <p:sldId id="274" r:id="rId5"/>
    <p:sldId id="297" r:id="rId6"/>
    <p:sldId id="313" r:id="rId7"/>
    <p:sldId id="327" r:id="rId8"/>
    <p:sldId id="328" r:id="rId9"/>
    <p:sldId id="316" r:id="rId10"/>
    <p:sldId id="288" r:id="rId11"/>
    <p:sldId id="312" r:id="rId12"/>
    <p:sldId id="314" r:id="rId13"/>
    <p:sldId id="329" r:id="rId14"/>
    <p:sldId id="315" r:id="rId15"/>
    <p:sldId id="318" r:id="rId16"/>
    <p:sldId id="330" r:id="rId17"/>
    <p:sldId id="332" r:id="rId18"/>
    <p:sldId id="331" r:id="rId19"/>
    <p:sldId id="333" r:id="rId20"/>
    <p:sldId id="283" r:id="rId21"/>
    <p:sldId id="304" r:id="rId22"/>
    <p:sldId id="28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35"/>
    <p:restoredTop sz="94710"/>
  </p:normalViewPr>
  <p:slideViewPr>
    <p:cSldViewPr snapToGrid="0">
      <p:cViewPr>
        <p:scale>
          <a:sx n="77" d="100"/>
          <a:sy n="77" d="100"/>
        </p:scale>
        <p:origin x="1864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A0652-9AF3-45C1-B5DC-2CC114026D8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2D6C1C6-EAFC-4A86-9EB7-994DD451D2A5}">
      <dgm:prSet/>
      <dgm:spPr/>
      <dgm:t>
        <a:bodyPr/>
        <a:lstStyle/>
        <a:p>
          <a:r>
            <a:rPr lang="de-AT" dirty="0"/>
            <a:t>05.01.2023 – Gründungsversammlung</a:t>
          </a:r>
          <a:endParaRPr lang="en-US" dirty="0"/>
        </a:p>
      </dgm:t>
    </dgm:pt>
    <dgm:pt modelId="{C3903B9A-709E-4DFE-8597-A046B0F02C28}" type="parTrans" cxnId="{1DEA5905-BD49-4F95-801F-5AF9D8AEC6EC}">
      <dgm:prSet/>
      <dgm:spPr/>
      <dgm:t>
        <a:bodyPr/>
        <a:lstStyle/>
        <a:p>
          <a:endParaRPr lang="en-US" sz="3600"/>
        </a:p>
      </dgm:t>
    </dgm:pt>
    <dgm:pt modelId="{D10153DF-ACAC-415F-A3F1-78D6528EE065}" type="sibTrans" cxnId="{1DEA5905-BD49-4F95-801F-5AF9D8AEC6EC}">
      <dgm:prSet/>
      <dgm:spPr/>
      <dgm:t>
        <a:bodyPr/>
        <a:lstStyle/>
        <a:p>
          <a:endParaRPr lang="en-US"/>
        </a:p>
      </dgm:t>
    </dgm:pt>
    <dgm:pt modelId="{3659BA59-3980-4295-9C44-3A8F9E1702B4}">
      <dgm:prSet/>
      <dgm:spPr/>
      <dgm:t>
        <a:bodyPr/>
        <a:lstStyle/>
        <a:p>
          <a:r>
            <a:rPr lang="de-AT" dirty="0"/>
            <a:t>1. Presseaussendung (gute Resonanz)</a:t>
          </a:r>
          <a:endParaRPr lang="en-US" dirty="0"/>
        </a:p>
      </dgm:t>
    </dgm:pt>
    <dgm:pt modelId="{F1A23695-DED8-4C16-9CCF-0C1EEE066D6D}" type="parTrans" cxnId="{19A5830B-4C38-4348-A130-C7122B40FDBC}">
      <dgm:prSet/>
      <dgm:spPr/>
      <dgm:t>
        <a:bodyPr/>
        <a:lstStyle/>
        <a:p>
          <a:endParaRPr lang="en-US" sz="3600"/>
        </a:p>
      </dgm:t>
    </dgm:pt>
    <dgm:pt modelId="{28117950-7BD4-4497-AD7C-A4EE9BBEFC78}" type="sibTrans" cxnId="{19A5830B-4C38-4348-A130-C7122B40FDBC}">
      <dgm:prSet/>
      <dgm:spPr/>
      <dgm:t>
        <a:bodyPr/>
        <a:lstStyle/>
        <a:p>
          <a:endParaRPr lang="en-US"/>
        </a:p>
      </dgm:t>
    </dgm:pt>
    <dgm:pt modelId="{5F891970-5A0E-49F5-AA4B-C4FE5FB967E3}">
      <dgm:prSet/>
      <dgm:spPr/>
      <dgm:t>
        <a:bodyPr/>
        <a:lstStyle/>
        <a:p>
          <a:r>
            <a:rPr lang="de-AT" dirty="0"/>
            <a:t>Satzung beim BMI hinterlegt – Gründung Partei</a:t>
          </a:r>
          <a:endParaRPr lang="en-US" dirty="0"/>
        </a:p>
      </dgm:t>
    </dgm:pt>
    <dgm:pt modelId="{20B89B79-76E3-403C-865C-5C28394790C8}" type="parTrans" cxnId="{D50D2013-4F6A-49CE-858E-B5FADD3D4154}">
      <dgm:prSet/>
      <dgm:spPr/>
      <dgm:t>
        <a:bodyPr/>
        <a:lstStyle/>
        <a:p>
          <a:endParaRPr lang="en-US" sz="3600"/>
        </a:p>
      </dgm:t>
    </dgm:pt>
    <dgm:pt modelId="{485A2C4E-6A5F-4261-A72C-D0054C4C5049}" type="sibTrans" cxnId="{D50D2013-4F6A-49CE-858E-B5FADD3D4154}">
      <dgm:prSet/>
      <dgm:spPr/>
      <dgm:t>
        <a:bodyPr/>
        <a:lstStyle/>
        <a:p>
          <a:endParaRPr lang="en-US"/>
        </a:p>
      </dgm:t>
    </dgm:pt>
    <dgm:pt modelId="{DC6B6F73-D0EE-44FA-89AF-0D2E315C64F9}">
      <dgm:prSet/>
      <dgm:spPr/>
      <dgm:t>
        <a:bodyPr/>
        <a:lstStyle/>
        <a:p>
          <a:r>
            <a:rPr lang="de-AT" dirty="0"/>
            <a:t>Erster Postwurf (selbst ausgetragen – Danke!)</a:t>
          </a:r>
          <a:endParaRPr lang="en-US" dirty="0"/>
        </a:p>
      </dgm:t>
    </dgm:pt>
    <dgm:pt modelId="{3C2E8D31-249D-43A3-A5F6-DDEB586E538C}" type="parTrans" cxnId="{4714CF0E-BBB8-400A-92DE-86646149AC64}">
      <dgm:prSet/>
      <dgm:spPr/>
      <dgm:t>
        <a:bodyPr/>
        <a:lstStyle/>
        <a:p>
          <a:endParaRPr lang="en-US" sz="3600"/>
        </a:p>
      </dgm:t>
    </dgm:pt>
    <dgm:pt modelId="{BA9DAF5C-0236-46B1-9360-5A56F26484FE}" type="sibTrans" cxnId="{4714CF0E-BBB8-400A-92DE-86646149AC64}">
      <dgm:prSet/>
      <dgm:spPr/>
      <dgm:t>
        <a:bodyPr/>
        <a:lstStyle/>
        <a:p>
          <a:endParaRPr lang="en-US"/>
        </a:p>
      </dgm:t>
    </dgm:pt>
    <dgm:pt modelId="{4944EBB5-D9FB-4E5F-B5AF-A29A8B4349E4}">
      <dgm:prSet/>
      <dgm:spPr/>
      <dgm:t>
        <a:bodyPr/>
        <a:lstStyle/>
        <a:p>
          <a:r>
            <a:rPr lang="de-AT"/>
            <a:t>Homepage, Facebook und Instagram gestartet</a:t>
          </a:r>
          <a:endParaRPr lang="en-US"/>
        </a:p>
      </dgm:t>
    </dgm:pt>
    <dgm:pt modelId="{4347B202-E7AF-44AD-B6F9-21E39888B082}" type="parTrans" cxnId="{2BD73301-E7DF-401D-B67A-CA9237E0A836}">
      <dgm:prSet/>
      <dgm:spPr/>
      <dgm:t>
        <a:bodyPr/>
        <a:lstStyle/>
        <a:p>
          <a:endParaRPr lang="en-US" sz="3600"/>
        </a:p>
      </dgm:t>
    </dgm:pt>
    <dgm:pt modelId="{BB6BAFE2-4DAC-4DC7-9A74-E5D01262A735}" type="sibTrans" cxnId="{2BD73301-E7DF-401D-B67A-CA9237E0A836}">
      <dgm:prSet/>
      <dgm:spPr/>
      <dgm:t>
        <a:bodyPr/>
        <a:lstStyle/>
        <a:p>
          <a:endParaRPr lang="en-US"/>
        </a:p>
      </dgm:t>
    </dgm:pt>
    <dgm:pt modelId="{AC0DD7D6-A85F-47E2-8BE5-568D18858E59}">
      <dgm:prSet/>
      <dgm:spPr/>
      <dgm:t>
        <a:bodyPr/>
        <a:lstStyle/>
        <a:p>
          <a:r>
            <a:rPr lang="de-AT"/>
            <a:t>Konto eröffnet</a:t>
          </a:r>
          <a:endParaRPr lang="en-US"/>
        </a:p>
      </dgm:t>
    </dgm:pt>
    <dgm:pt modelId="{97B46F57-DD6B-4E17-9124-B8B23BD9CED4}" type="parTrans" cxnId="{ADAA5486-53E4-449F-90DA-AB7FBAE84173}">
      <dgm:prSet/>
      <dgm:spPr/>
      <dgm:t>
        <a:bodyPr/>
        <a:lstStyle/>
        <a:p>
          <a:endParaRPr lang="en-US" sz="3600"/>
        </a:p>
      </dgm:t>
    </dgm:pt>
    <dgm:pt modelId="{BEF2BB7D-FFC8-4C87-9059-5F542F725892}" type="sibTrans" cxnId="{ADAA5486-53E4-449F-90DA-AB7FBAE84173}">
      <dgm:prSet/>
      <dgm:spPr/>
      <dgm:t>
        <a:bodyPr/>
        <a:lstStyle/>
        <a:p>
          <a:endParaRPr lang="en-US"/>
        </a:p>
      </dgm:t>
    </dgm:pt>
    <dgm:pt modelId="{104BA690-17CC-4DBE-9F20-30C3B00036C7}">
      <dgm:prSet/>
      <dgm:spPr/>
      <dgm:t>
        <a:bodyPr/>
        <a:lstStyle/>
        <a:p>
          <a:r>
            <a:rPr lang="de-AT" dirty="0"/>
            <a:t>Namhaftmachung 3. GV Mandat und Ersatzgewählte</a:t>
          </a:r>
          <a:endParaRPr lang="en-US" dirty="0"/>
        </a:p>
      </dgm:t>
    </dgm:pt>
    <dgm:pt modelId="{9433FE81-7E01-4753-86D3-7BF161048EA1}" type="parTrans" cxnId="{D67272FE-34DE-4C73-BCC1-89510B593CF3}">
      <dgm:prSet/>
      <dgm:spPr/>
      <dgm:t>
        <a:bodyPr/>
        <a:lstStyle/>
        <a:p>
          <a:endParaRPr lang="en-US" sz="3600"/>
        </a:p>
      </dgm:t>
    </dgm:pt>
    <dgm:pt modelId="{32DFE4DC-DDED-4610-8ACB-974096F3FDA0}" type="sibTrans" cxnId="{D67272FE-34DE-4C73-BCC1-89510B593CF3}">
      <dgm:prSet/>
      <dgm:spPr/>
      <dgm:t>
        <a:bodyPr/>
        <a:lstStyle/>
        <a:p>
          <a:endParaRPr lang="en-US"/>
        </a:p>
      </dgm:t>
    </dgm:pt>
    <dgm:pt modelId="{D02FF2CF-702E-1E45-93ED-4066BBC3A84C}">
      <dgm:prSet/>
      <dgm:spPr/>
      <dgm:t>
        <a:bodyPr/>
        <a:lstStyle/>
        <a:p>
          <a:r>
            <a:rPr lang="de-DE" dirty="0"/>
            <a:t>Kinderfasching beim Kirchenwirt</a:t>
          </a:r>
        </a:p>
      </dgm:t>
    </dgm:pt>
    <dgm:pt modelId="{25268EF4-135C-F545-9827-D1D36BD58ADD}" type="parTrans" cxnId="{930B4CF7-85B1-484F-A27B-E26813B4C3FB}">
      <dgm:prSet/>
      <dgm:spPr/>
      <dgm:t>
        <a:bodyPr/>
        <a:lstStyle/>
        <a:p>
          <a:endParaRPr lang="de-DE"/>
        </a:p>
      </dgm:t>
    </dgm:pt>
    <dgm:pt modelId="{D37F071D-36AD-FF45-AE32-2862D3539744}" type="sibTrans" cxnId="{930B4CF7-85B1-484F-A27B-E26813B4C3FB}">
      <dgm:prSet/>
      <dgm:spPr/>
      <dgm:t>
        <a:bodyPr/>
        <a:lstStyle/>
        <a:p>
          <a:endParaRPr lang="de-DE"/>
        </a:p>
      </dgm:t>
    </dgm:pt>
    <dgm:pt modelId="{2CBC47E0-A989-194A-A921-BA0D72F47D5C}">
      <dgm:prSet/>
      <dgm:spPr/>
      <dgm:t>
        <a:bodyPr/>
        <a:lstStyle/>
        <a:p>
          <a:r>
            <a:rPr lang="de-DE" dirty="0"/>
            <a:t>Erste Anträge in Gemeindevorstehung eingebracht</a:t>
          </a:r>
        </a:p>
      </dgm:t>
    </dgm:pt>
    <dgm:pt modelId="{C5453BC9-983F-0142-85E1-CFC61439ADB6}" type="parTrans" cxnId="{BF4347C2-4286-174F-9A78-8D4DA7E8004F}">
      <dgm:prSet/>
      <dgm:spPr/>
      <dgm:t>
        <a:bodyPr/>
        <a:lstStyle/>
        <a:p>
          <a:endParaRPr lang="de-DE"/>
        </a:p>
      </dgm:t>
    </dgm:pt>
    <dgm:pt modelId="{2FBFA039-625B-E841-9899-E7FF31D751E0}" type="sibTrans" cxnId="{BF4347C2-4286-174F-9A78-8D4DA7E8004F}">
      <dgm:prSet/>
      <dgm:spPr/>
      <dgm:t>
        <a:bodyPr/>
        <a:lstStyle/>
        <a:p>
          <a:endParaRPr lang="de-DE"/>
        </a:p>
      </dgm:t>
    </dgm:pt>
    <dgm:pt modelId="{0F2B852C-E921-F249-BDEA-6B54C7F1C2C9}" type="pres">
      <dgm:prSet presAssocID="{4E8A0652-9AF3-45C1-B5DC-2CC114026D83}" presName="linear" presStyleCnt="0">
        <dgm:presLayoutVars>
          <dgm:animLvl val="lvl"/>
          <dgm:resizeHandles val="exact"/>
        </dgm:presLayoutVars>
      </dgm:prSet>
      <dgm:spPr/>
    </dgm:pt>
    <dgm:pt modelId="{8F3C9EC4-652E-2B48-90C0-022432A9EC54}" type="pres">
      <dgm:prSet presAssocID="{F2D6C1C6-EAFC-4A86-9EB7-994DD451D2A5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E5FD5C7F-5D8C-F047-B993-FF2E2344E10D}" type="pres">
      <dgm:prSet presAssocID="{D10153DF-ACAC-415F-A3F1-78D6528EE065}" presName="spacer" presStyleCnt="0"/>
      <dgm:spPr/>
    </dgm:pt>
    <dgm:pt modelId="{3B5259B8-6182-F045-ACD2-D78CD8E7B6A5}" type="pres">
      <dgm:prSet presAssocID="{3659BA59-3980-4295-9C44-3A8F9E1702B4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453677C4-80D7-2C4B-8D49-CC64935105B7}" type="pres">
      <dgm:prSet presAssocID="{28117950-7BD4-4497-AD7C-A4EE9BBEFC78}" presName="spacer" presStyleCnt="0"/>
      <dgm:spPr/>
    </dgm:pt>
    <dgm:pt modelId="{93941173-0A10-2347-9855-339FE5CBC559}" type="pres">
      <dgm:prSet presAssocID="{5F891970-5A0E-49F5-AA4B-C4FE5FB967E3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C6E067C7-2D2A-264E-97E1-9A636BEE5269}" type="pres">
      <dgm:prSet presAssocID="{485A2C4E-6A5F-4261-A72C-D0054C4C5049}" presName="spacer" presStyleCnt="0"/>
      <dgm:spPr/>
    </dgm:pt>
    <dgm:pt modelId="{E958A010-09DD-A440-8FF2-943BC93EF540}" type="pres">
      <dgm:prSet presAssocID="{4944EBB5-D9FB-4E5F-B5AF-A29A8B4349E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8647623E-2D32-D74C-B7FE-B863A7FCDFA3}" type="pres">
      <dgm:prSet presAssocID="{BB6BAFE2-4DAC-4DC7-9A74-E5D01262A735}" presName="spacer" presStyleCnt="0"/>
      <dgm:spPr/>
    </dgm:pt>
    <dgm:pt modelId="{F7E7ACA7-AC02-9245-A5C7-3A6AE7520E9A}" type="pres">
      <dgm:prSet presAssocID="{104BA690-17CC-4DBE-9F20-30C3B00036C7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A54E13DA-05F0-5346-9CF9-7324B5BF9226}" type="pres">
      <dgm:prSet presAssocID="{32DFE4DC-DDED-4610-8ACB-974096F3FDA0}" presName="spacer" presStyleCnt="0"/>
      <dgm:spPr/>
    </dgm:pt>
    <dgm:pt modelId="{E0A615C1-4A4F-AE4E-84A9-D22E0AEF98B0}" type="pres">
      <dgm:prSet presAssocID="{DC6B6F73-D0EE-44FA-89AF-0D2E315C64F9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5B62898C-7737-6944-B129-A9D0058241E0}" type="pres">
      <dgm:prSet presAssocID="{BA9DAF5C-0236-46B1-9360-5A56F26484FE}" presName="spacer" presStyleCnt="0"/>
      <dgm:spPr/>
    </dgm:pt>
    <dgm:pt modelId="{724B7ECD-DD21-D04A-9CC5-1F61416AA584}" type="pres">
      <dgm:prSet presAssocID="{AC0DD7D6-A85F-47E2-8BE5-568D18858E5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C7DCC2B2-032D-BE40-86ED-7AED03E784F0}" type="pres">
      <dgm:prSet presAssocID="{BEF2BB7D-FFC8-4C87-9059-5F542F725892}" presName="spacer" presStyleCnt="0"/>
      <dgm:spPr/>
    </dgm:pt>
    <dgm:pt modelId="{94DE8060-42EA-DA40-A5B0-A305F651AD83}" type="pres">
      <dgm:prSet presAssocID="{D02FF2CF-702E-1E45-93ED-4066BBC3A84C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D8527B04-A870-5B44-96C5-9A65BBB50C4D}" type="pres">
      <dgm:prSet presAssocID="{D37F071D-36AD-FF45-AE32-2862D3539744}" presName="spacer" presStyleCnt="0"/>
      <dgm:spPr/>
    </dgm:pt>
    <dgm:pt modelId="{91E0A93C-84BC-AC4E-B83E-F6C1EBC7BC89}" type="pres">
      <dgm:prSet presAssocID="{2CBC47E0-A989-194A-A921-BA0D72F47D5C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2BD73301-E7DF-401D-B67A-CA9237E0A836}" srcId="{4E8A0652-9AF3-45C1-B5DC-2CC114026D83}" destId="{4944EBB5-D9FB-4E5F-B5AF-A29A8B4349E4}" srcOrd="3" destOrd="0" parTransId="{4347B202-E7AF-44AD-B6F9-21E39888B082}" sibTransId="{BB6BAFE2-4DAC-4DC7-9A74-E5D01262A735}"/>
    <dgm:cxn modelId="{1DEA5905-BD49-4F95-801F-5AF9D8AEC6EC}" srcId="{4E8A0652-9AF3-45C1-B5DC-2CC114026D83}" destId="{F2D6C1C6-EAFC-4A86-9EB7-994DD451D2A5}" srcOrd="0" destOrd="0" parTransId="{C3903B9A-709E-4DFE-8597-A046B0F02C28}" sibTransId="{D10153DF-ACAC-415F-A3F1-78D6528EE065}"/>
    <dgm:cxn modelId="{19A5830B-4C38-4348-A130-C7122B40FDBC}" srcId="{4E8A0652-9AF3-45C1-B5DC-2CC114026D83}" destId="{3659BA59-3980-4295-9C44-3A8F9E1702B4}" srcOrd="1" destOrd="0" parTransId="{F1A23695-DED8-4C16-9CCF-0C1EEE066D6D}" sibTransId="{28117950-7BD4-4497-AD7C-A4EE9BBEFC78}"/>
    <dgm:cxn modelId="{4714CF0E-BBB8-400A-92DE-86646149AC64}" srcId="{4E8A0652-9AF3-45C1-B5DC-2CC114026D83}" destId="{DC6B6F73-D0EE-44FA-89AF-0D2E315C64F9}" srcOrd="5" destOrd="0" parTransId="{3C2E8D31-249D-43A3-A5F6-DDEB586E538C}" sibTransId="{BA9DAF5C-0236-46B1-9360-5A56F26484FE}"/>
    <dgm:cxn modelId="{D50D2013-4F6A-49CE-858E-B5FADD3D4154}" srcId="{4E8A0652-9AF3-45C1-B5DC-2CC114026D83}" destId="{5F891970-5A0E-49F5-AA4B-C4FE5FB967E3}" srcOrd="2" destOrd="0" parTransId="{20B89B79-76E3-403C-865C-5C28394790C8}" sibTransId="{485A2C4E-6A5F-4261-A72C-D0054C4C5049}"/>
    <dgm:cxn modelId="{D6BDAF28-A695-D740-A6A2-0282CADA7E7E}" type="presOf" srcId="{4E8A0652-9AF3-45C1-B5DC-2CC114026D83}" destId="{0F2B852C-E921-F249-BDEA-6B54C7F1C2C9}" srcOrd="0" destOrd="0" presId="urn:microsoft.com/office/officeart/2005/8/layout/vList2"/>
    <dgm:cxn modelId="{967A1553-4FE4-1240-AD5B-A98E2BD4D668}" type="presOf" srcId="{4944EBB5-D9FB-4E5F-B5AF-A29A8B4349E4}" destId="{E958A010-09DD-A440-8FF2-943BC93EF540}" srcOrd="0" destOrd="0" presId="urn:microsoft.com/office/officeart/2005/8/layout/vList2"/>
    <dgm:cxn modelId="{62FE725E-84B4-424D-9DF1-62654ECFF740}" type="presOf" srcId="{DC6B6F73-D0EE-44FA-89AF-0D2E315C64F9}" destId="{E0A615C1-4A4F-AE4E-84A9-D22E0AEF98B0}" srcOrd="0" destOrd="0" presId="urn:microsoft.com/office/officeart/2005/8/layout/vList2"/>
    <dgm:cxn modelId="{E4CB0382-26F4-014C-BA83-0F000BB0F6CA}" type="presOf" srcId="{AC0DD7D6-A85F-47E2-8BE5-568D18858E59}" destId="{724B7ECD-DD21-D04A-9CC5-1F61416AA584}" srcOrd="0" destOrd="0" presId="urn:microsoft.com/office/officeart/2005/8/layout/vList2"/>
    <dgm:cxn modelId="{ADAA5486-53E4-449F-90DA-AB7FBAE84173}" srcId="{4E8A0652-9AF3-45C1-B5DC-2CC114026D83}" destId="{AC0DD7D6-A85F-47E2-8BE5-568D18858E59}" srcOrd="6" destOrd="0" parTransId="{97B46F57-DD6B-4E17-9124-B8B23BD9CED4}" sibTransId="{BEF2BB7D-FFC8-4C87-9059-5F542F725892}"/>
    <dgm:cxn modelId="{72B897B2-9D05-C24B-BF95-A468240F8E5A}" type="presOf" srcId="{2CBC47E0-A989-194A-A921-BA0D72F47D5C}" destId="{91E0A93C-84BC-AC4E-B83E-F6C1EBC7BC89}" srcOrd="0" destOrd="0" presId="urn:microsoft.com/office/officeart/2005/8/layout/vList2"/>
    <dgm:cxn modelId="{BF4347C2-4286-174F-9A78-8D4DA7E8004F}" srcId="{4E8A0652-9AF3-45C1-B5DC-2CC114026D83}" destId="{2CBC47E0-A989-194A-A921-BA0D72F47D5C}" srcOrd="8" destOrd="0" parTransId="{C5453BC9-983F-0142-85E1-CFC61439ADB6}" sibTransId="{2FBFA039-625B-E841-9899-E7FF31D751E0}"/>
    <dgm:cxn modelId="{A41AB8CC-AB4D-754A-9A93-963A29761A14}" type="presOf" srcId="{3659BA59-3980-4295-9C44-3A8F9E1702B4}" destId="{3B5259B8-6182-F045-ACD2-D78CD8E7B6A5}" srcOrd="0" destOrd="0" presId="urn:microsoft.com/office/officeart/2005/8/layout/vList2"/>
    <dgm:cxn modelId="{9488E9D1-5356-D04B-9944-604BA97C9FD0}" type="presOf" srcId="{D02FF2CF-702E-1E45-93ED-4066BBC3A84C}" destId="{94DE8060-42EA-DA40-A5B0-A305F651AD83}" srcOrd="0" destOrd="0" presId="urn:microsoft.com/office/officeart/2005/8/layout/vList2"/>
    <dgm:cxn modelId="{C3263AD8-306B-0C4A-A98E-211B6094C67C}" type="presOf" srcId="{104BA690-17CC-4DBE-9F20-30C3B00036C7}" destId="{F7E7ACA7-AC02-9245-A5C7-3A6AE7520E9A}" srcOrd="0" destOrd="0" presId="urn:microsoft.com/office/officeart/2005/8/layout/vList2"/>
    <dgm:cxn modelId="{6EEBB2EE-6EF8-CE4F-A836-713B1F801637}" type="presOf" srcId="{F2D6C1C6-EAFC-4A86-9EB7-994DD451D2A5}" destId="{8F3C9EC4-652E-2B48-90C0-022432A9EC54}" srcOrd="0" destOrd="0" presId="urn:microsoft.com/office/officeart/2005/8/layout/vList2"/>
    <dgm:cxn modelId="{37B9C1F3-7163-254B-B779-3A7BE77E1306}" type="presOf" srcId="{5F891970-5A0E-49F5-AA4B-C4FE5FB967E3}" destId="{93941173-0A10-2347-9855-339FE5CBC559}" srcOrd="0" destOrd="0" presId="urn:microsoft.com/office/officeart/2005/8/layout/vList2"/>
    <dgm:cxn modelId="{930B4CF7-85B1-484F-A27B-E26813B4C3FB}" srcId="{4E8A0652-9AF3-45C1-B5DC-2CC114026D83}" destId="{D02FF2CF-702E-1E45-93ED-4066BBC3A84C}" srcOrd="7" destOrd="0" parTransId="{25268EF4-135C-F545-9827-D1D36BD58ADD}" sibTransId="{D37F071D-36AD-FF45-AE32-2862D3539744}"/>
    <dgm:cxn modelId="{D67272FE-34DE-4C73-BCC1-89510B593CF3}" srcId="{4E8A0652-9AF3-45C1-B5DC-2CC114026D83}" destId="{104BA690-17CC-4DBE-9F20-30C3B00036C7}" srcOrd="4" destOrd="0" parTransId="{9433FE81-7E01-4753-86D3-7BF161048EA1}" sibTransId="{32DFE4DC-DDED-4610-8ACB-974096F3FDA0}"/>
    <dgm:cxn modelId="{626E3DB2-947A-0640-9358-B4F8B43EDE9F}" type="presParOf" srcId="{0F2B852C-E921-F249-BDEA-6B54C7F1C2C9}" destId="{8F3C9EC4-652E-2B48-90C0-022432A9EC54}" srcOrd="0" destOrd="0" presId="urn:microsoft.com/office/officeart/2005/8/layout/vList2"/>
    <dgm:cxn modelId="{A4719547-744D-AB49-9875-D4EC85F2524D}" type="presParOf" srcId="{0F2B852C-E921-F249-BDEA-6B54C7F1C2C9}" destId="{E5FD5C7F-5D8C-F047-B993-FF2E2344E10D}" srcOrd="1" destOrd="0" presId="urn:microsoft.com/office/officeart/2005/8/layout/vList2"/>
    <dgm:cxn modelId="{06C3C2F5-C724-CD4C-AE19-61C4922A5839}" type="presParOf" srcId="{0F2B852C-E921-F249-BDEA-6B54C7F1C2C9}" destId="{3B5259B8-6182-F045-ACD2-D78CD8E7B6A5}" srcOrd="2" destOrd="0" presId="urn:microsoft.com/office/officeart/2005/8/layout/vList2"/>
    <dgm:cxn modelId="{BB401F5A-D5B9-5242-9BF0-F0B79A7372AF}" type="presParOf" srcId="{0F2B852C-E921-F249-BDEA-6B54C7F1C2C9}" destId="{453677C4-80D7-2C4B-8D49-CC64935105B7}" srcOrd="3" destOrd="0" presId="urn:microsoft.com/office/officeart/2005/8/layout/vList2"/>
    <dgm:cxn modelId="{4BA1696F-CAD2-CE44-AC84-6BA999EE40CE}" type="presParOf" srcId="{0F2B852C-E921-F249-BDEA-6B54C7F1C2C9}" destId="{93941173-0A10-2347-9855-339FE5CBC559}" srcOrd="4" destOrd="0" presId="urn:microsoft.com/office/officeart/2005/8/layout/vList2"/>
    <dgm:cxn modelId="{D6CFADA0-F583-5947-AE20-D5BD6359FC40}" type="presParOf" srcId="{0F2B852C-E921-F249-BDEA-6B54C7F1C2C9}" destId="{C6E067C7-2D2A-264E-97E1-9A636BEE5269}" srcOrd="5" destOrd="0" presId="urn:microsoft.com/office/officeart/2005/8/layout/vList2"/>
    <dgm:cxn modelId="{5E0B9C9E-9EC4-0B41-87E0-E268E80DD37C}" type="presParOf" srcId="{0F2B852C-E921-F249-BDEA-6B54C7F1C2C9}" destId="{E958A010-09DD-A440-8FF2-943BC93EF540}" srcOrd="6" destOrd="0" presId="urn:microsoft.com/office/officeart/2005/8/layout/vList2"/>
    <dgm:cxn modelId="{EE32367B-56B0-B84C-826E-CFC30FA48EE9}" type="presParOf" srcId="{0F2B852C-E921-F249-BDEA-6B54C7F1C2C9}" destId="{8647623E-2D32-D74C-B7FE-B863A7FCDFA3}" srcOrd="7" destOrd="0" presId="urn:microsoft.com/office/officeart/2005/8/layout/vList2"/>
    <dgm:cxn modelId="{86FCBE66-D2B9-9E4B-9AAC-3FFD921EF56E}" type="presParOf" srcId="{0F2B852C-E921-F249-BDEA-6B54C7F1C2C9}" destId="{F7E7ACA7-AC02-9245-A5C7-3A6AE7520E9A}" srcOrd="8" destOrd="0" presId="urn:microsoft.com/office/officeart/2005/8/layout/vList2"/>
    <dgm:cxn modelId="{F82CC167-EF73-904B-92B7-0F93979B18A9}" type="presParOf" srcId="{0F2B852C-E921-F249-BDEA-6B54C7F1C2C9}" destId="{A54E13DA-05F0-5346-9CF9-7324B5BF9226}" srcOrd="9" destOrd="0" presId="urn:microsoft.com/office/officeart/2005/8/layout/vList2"/>
    <dgm:cxn modelId="{5C04332C-14DF-9146-8329-6136CE6BD47C}" type="presParOf" srcId="{0F2B852C-E921-F249-BDEA-6B54C7F1C2C9}" destId="{E0A615C1-4A4F-AE4E-84A9-D22E0AEF98B0}" srcOrd="10" destOrd="0" presId="urn:microsoft.com/office/officeart/2005/8/layout/vList2"/>
    <dgm:cxn modelId="{126FF416-AA57-8849-8996-99562A45E5E4}" type="presParOf" srcId="{0F2B852C-E921-F249-BDEA-6B54C7F1C2C9}" destId="{5B62898C-7737-6944-B129-A9D0058241E0}" srcOrd="11" destOrd="0" presId="urn:microsoft.com/office/officeart/2005/8/layout/vList2"/>
    <dgm:cxn modelId="{C9518D1A-2101-0649-B88B-04791E1FFACE}" type="presParOf" srcId="{0F2B852C-E921-F249-BDEA-6B54C7F1C2C9}" destId="{724B7ECD-DD21-D04A-9CC5-1F61416AA584}" srcOrd="12" destOrd="0" presId="urn:microsoft.com/office/officeart/2005/8/layout/vList2"/>
    <dgm:cxn modelId="{38EC2A60-977D-9743-A278-1B8180B7E30B}" type="presParOf" srcId="{0F2B852C-E921-F249-BDEA-6B54C7F1C2C9}" destId="{C7DCC2B2-032D-BE40-86ED-7AED03E784F0}" srcOrd="13" destOrd="0" presId="urn:microsoft.com/office/officeart/2005/8/layout/vList2"/>
    <dgm:cxn modelId="{4057B8C1-1EA6-F84E-A349-9681BCBB2FB2}" type="presParOf" srcId="{0F2B852C-E921-F249-BDEA-6B54C7F1C2C9}" destId="{94DE8060-42EA-DA40-A5B0-A305F651AD83}" srcOrd="14" destOrd="0" presId="urn:microsoft.com/office/officeart/2005/8/layout/vList2"/>
    <dgm:cxn modelId="{F5AB1B63-247A-0E48-9A64-3A747EA9CD3B}" type="presParOf" srcId="{0F2B852C-E921-F249-BDEA-6B54C7F1C2C9}" destId="{D8527B04-A870-5B44-96C5-9A65BBB50C4D}" srcOrd="15" destOrd="0" presId="urn:microsoft.com/office/officeart/2005/8/layout/vList2"/>
    <dgm:cxn modelId="{3ABDDEE6-0218-3C48-B06D-4E7DA45A6115}" type="presParOf" srcId="{0F2B852C-E921-F249-BDEA-6B54C7F1C2C9}" destId="{91E0A93C-84BC-AC4E-B83E-F6C1EBC7BC8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4BFACC-72F2-4E66-9E82-4293E2A9B70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D5106951-5F31-44BC-AA91-DABC6FE50725}">
      <dgm:prSet/>
      <dgm:spPr/>
      <dgm:t>
        <a:bodyPr/>
        <a:lstStyle/>
        <a:p>
          <a:r>
            <a:rPr lang="de-DE"/>
            <a:t>(15) 17 aktive Mitglieder</a:t>
          </a:r>
          <a:endParaRPr lang="en-US"/>
        </a:p>
      </dgm:t>
    </dgm:pt>
    <dgm:pt modelId="{A287A88A-D4D0-46E9-B9CB-7E67A066B9DB}" type="parTrans" cxnId="{D865C4AC-267F-4A41-AF31-D911E00C3C85}">
      <dgm:prSet/>
      <dgm:spPr/>
      <dgm:t>
        <a:bodyPr/>
        <a:lstStyle/>
        <a:p>
          <a:endParaRPr lang="en-US"/>
        </a:p>
      </dgm:t>
    </dgm:pt>
    <dgm:pt modelId="{54AA08DD-86BA-40A4-9961-A5D20745803A}" type="sibTrans" cxnId="{D865C4AC-267F-4A41-AF31-D911E00C3C85}">
      <dgm:prSet/>
      <dgm:spPr/>
      <dgm:t>
        <a:bodyPr/>
        <a:lstStyle/>
        <a:p>
          <a:endParaRPr lang="en-US"/>
        </a:p>
      </dgm:t>
    </dgm:pt>
    <dgm:pt modelId="{CEF5175D-00EF-48C6-A61A-660D4A41C401}">
      <dgm:prSet/>
      <dgm:spPr/>
      <dgm:t>
        <a:bodyPr/>
        <a:lstStyle/>
        <a:p>
          <a:r>
            <a:rPr lang="de-DE"/>
            <a:t>(42) 44 WhatsApp Gruppenmitglieder</a:t>
          </a:r>
          <a:endParaRPr lang="en-US"/>
        </a:p>
      </dgm:t>
    </dgm:pt>
    <dgm:pt modelId="{C513D119-F0E0-4E82-A154-0D3FA11E9DCE}" type="parTrans" cxnId="{0DE9FFC8-C43B-4021-8C99-351D029F05B1}">
      <dgm:prSet/>
      <dgm:spPr/>
      <dgm:t>
        <a:bodyPr/>
        <a:lstStyle/>
        <a:p>
          <a:endParaRPr lang="en-US"/>
        </a:p>
      </dgm:t>
    </dgm:pt>
    <dgm:pt modelId="{313D3295-CDC9-4E1D-8E1B-D6A5F13E999E}" type="sibTrans" cxnId="{0DE9FFC8-C43B-4021-8C99-351D029F05B1}">
      <dgm:prSet/>
      <dgm:spPr/>
      <dgm:t>
        <a:bodyPr/>
        <a:lstStyle/>
        <a:p>
          <a:endParaRPr lang="en-US"/>
        </a:p>
      </dgm:t>
    </dgm:pt>
    <dgm:pt modelId="{E9344BC3-2A4A-4714-9607-6D59B256905E}">
      <dgm:prSet/>
      <dgm:spPr/>
      <dgm:t>
        <a:bodyPr/>
        <a:lstStyle/>
        <a:p>
          <a:r>
            <a:rPr lang="de-DE"/>
            <a:t>(12) 14 Follower auf Instagram</a:t>
          </a:r>
          <a:endParaRPr lang="en-US"/>
        </a:p>
      </dgm:t>
    </dgm:pt>
    <dgm:pt modelId="{596E1415-AA64-471B-A02D-AF74A84A7032}" type="parTrans" cxnId="{100ACBF8-CC42-48B3-B4ED-049B9E08F366}">
      <dgm:prSet/>
      <dgm:spPr/>
      <dgm:t>
        <a:bodyPr/>
        <a:lstStyle/>
        <a:p>
          <a:endParaRPr lang="en-US"/>
        </a:p>
      </dgm:t>
    </dgm:pt>
    <dgm:pt modelId="{C65F7A48-7FAC-4C19-A73B-6AE1175CF68A}" type="sibTrans" cxnId="{100ACBF8-CC42-48B3-B4ED-049B9E08F366}">
      <dgm:prSet/>
      <dgm:spPr/>
      <dgm:t>
        <a:bodyPr/>
        <a:lstStyle/>
        <a:p>
          <a:endParaRPr lang="en-US"/>
        </a:p>
      </dgm:t>
    </dgm:pt>
    <dgm:pt modelId="{5DF811E3-9D43-4311-9EAF-6F2FA9F60423}">
      <dgm:prSet/>
      <dgm:spPr/>
      <dgm:t>
        <a:bodyPr/>
        <a:lstStyle/>
        <a:p>
          <a:r>
            <a:rPr lang="de-DE"/>
            <a:t>(28) 40 Follower auf Facebook</a:t>
          </a:r>
          <a:endParaRPr lang="en-US"/>
        </a:p>
      </dgm:t>
    </dgm:pt>
    <dgm:pt modelId="{41584E7C-61D3-4877-AABC-839ABADB174B}" type="parTrans" cxnId="{4E8B8B15-0715-4972-B71B-58BE6E5F2424}">
      <dgm:prSet/>
      <dgm:spPr/>
      <dgm:t>
        <a:bodyPr/>
        <a:lstStyle/>
        <a:p>
          <a:endParaRPr lang="en-US"/>
        </a:p>
      </dgm:t>
    </dgm:pt>
    <dgm:pt modelId="{0A73D096-E331-40A8-8753-CAB461323860}" type="sibTrans" cxnId="{4E8B8B15-0715-4972-B71B-58BE6E5F2424}">
      <dgm:prSet/>
      <dgm:spPr/>
      <dgm:t>
        <a:bodyPr/>
        <a:lstStyle/>
        <a:p>
          <a:endParaRPr lang="en-US"/>
        </a:p>
      </dgm:t>
    </dgm:pt>
    <dgm:pt modelId="{1F70CB65-4248-9A4E-B372-602B8734FB44}">
      <dgm:prSet/>
      <dgm:spPr/>
      <dgm:t>
        <a:bodyPr/>
        <a:lstStyle/>
        <a:p>
          <a:r>
            <a:rPr lang="de-DE" dirty="0"/>
            <a:t>(8) 14 Newsletter-Anmeldungen</a:t>
          </a:r>
        </a:p>
      </dgm:t>
    </dgm:pt>
    <dgm:pt modelId="{6386FF57-435C-2F49-A396-EB4560C9A477}" type="parTrans" cxnId="{71912C9C-B4A6-4F4B-BB59-0D185E3ECB5B}">
      <dgm:prSet/>
      <dgm:spPr/>
      <dgm:t>
        <a:bodyPr/>
        <a:lstStyle/>
        <a:p>
          <a:endParaRPr lang="de-DE"/>
        </a:p>
      </dgm:t>
    </dgm:pt>
    <dgm:pt modelId="{F9E6D001-3470-2640-BB8E-E6E5F010F929}" type="sibTrans" cxnId="{71912C9C-B4A6-4F4B-BB59-0D185E3ECB5B}">
      <dgm:prSet/>
      <dgm:spPr/>
      <dgm:t>
        <a:bodyPr/>
        <a:lstStyle/>
        <a:p>
          <a:endParaRPr lang="de-DE"/>
        </a:p>
      </dgm:t>
    </dgm:pt>
    <dgm:pt modelId="{10FFE314-28F6-9945-8B47-62FF1B0239E8}">
      <dgm:prSet/>
      <dgm:spPr/>
      <dgm:t>
        <a:bodyPr/>
        <a:lstStyle/>
        <a:p>
          <a:r>
            <a:rPr lang="de-DE"/>
            <a:t>(391) 607 Besucher Homepage</a:t>
          </a:r>
        </a:p>
      </dgm:t>
    </dgm:pt>
    <dgm:pt modelId="{590CA6B9-F17F-F447-8F8C-FD8B36EFEC75}" type="parTrans" cxnId="{30526ED4-D6E0-2645-8769-AA0479C0C6AA}">
      <dgm:prSet/>
      <dgm:spPr/>
      <dgm:t>
        <a:bodyPr/>
        <a:lstStyle/>
        <a:p>
          <a:endParaRPr lang="de-DE"/>
        </a:p>
      </dgm:t>
    </dgm:pt>
    <dgm:pt modelId="{4F189623-D1D1-2241-A311-B2D16EB2E39E}" type="sibTrans" cxnId="{30526ED4-D6E0-2645-8769-AA0479C0C6AA}">
      <dgm:prSet/>
      <dgm:spPr/>
      <dgm:t>
        <a:bodyPr/>
        <a:lstStyle/>
        <a:p>
          <a:endParaRPr lang="de-DE"/>
        </a:p>
      </dgm:t>
    </dgm:pt>
    <dgm:pt modelId="{88BD5BAC-E8E2-40EC-87B9-407980957EB8}" type="pres">
      <dgm:prSet presAssocID="{E44BFACC-72F2-4E66-9E82-4293E2A9B706}" presName="root" presStyleCnt="0">
        <dgm:presLayoutVars>
          <dgm:dir/>
          <dgm:resizeHandles val="exact"/>
        </dgm:presLayoutVars>
      </dgm:prSet>
      <dgm:spPr/>
    </dgm:pt>
    <dgm:pt modelId="{5025BFA8-6806-4FE3-A844-C42BF7F34FBC}" type="pres">
      <dgm:prSet presAssocID="{D5106951-5F31-44BC-AA91-DABC6FE50725}" presName="compNode" presStyleCnt="0"/>
      <dgm:spPr/>
    </dgm:pt>
    <dgm:pt modelId="{18BF05A3-ACB3-4693-9B64-70C40B0EFEA0}" type="pres">
      <dgm:prSet presAssocID="{D5106951-5F31-44BC-AA91-DABC6FE5072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e"/>
        </a:ext>
      </dgm:extLst>
    </dgm:pt>
    <dgm:pt modelId="{79AAF77F-5100-4CE6-B695-59952F39A71A}" type="pres">
      <dgm:prSet presAssocID="{D5106951-5F31-44BC-AA91-DABC6FE50725}" presName="spaceRect" presStyleCnt="0"/>
      <dgm:spPr/>
    </dgm:pt>
    <dgm:pt modelId="{6D74780A-F04E-41DA-BCE2-D11B09A91ADE}" type="pres">
      <dgm:prSet presAssocID="{D5106951-5F31-44BC-AA91-DABC6FE50725}" presName="textRect" presStyleLbl="revTx" presStyleIdx="0" presStyleCnt="6">
        <dgm:presLayoutVars>
          <dgm:chMax val="1"/>
          <dgm:chPref val="1"/>
        </dgm:presLayoutVars>
      </dgm:prSet>
      <dgm:spPr/>
    </dgm:pt>
    <dgm:pt modelId="{63BDDD9C-119C-4358-B4BA-D500995DBAF4}" type="pres">
      <dgm:prSet presAssocID="{54AA08DD-86BA-40A4-9961-A5D20745803A}" presName="sibTrans" presStyleCnt="0"/>
      <dgm:spPr/>
    </dgm:pt>
    <dgm:pt modelId="{0088555B-7CFB-4863-98C7-80A904B59A4C}" type="pres">
      <dgm:prSet presAssocID="{CEF5175D-00EF-48C6-A61A-660D4A41C401}" presName="compNode" presStyleCnt="0"/>
      <dgm:spPr/>
    </dgm:pt>
    <dgm:pt modelId="{592B766D-881E-4A60-AC4B-9F8BF5A0EB2B}" type="pres">
      <dgm:prSet presAssocID="{CEF5175D-00EF-48C6-A61A-660D4A41C40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841B25A2-9FE8-43FB-B09C-C44CCEBFCE40}" type="pres">
      <dgm:prSet presAssocID="{CEF5175D-00EF-48C6-A61A-660D4A41C401}" presName="spaceRect" presStyleCnt="0"/>
      <dgm:spPr/>
    </dgm:pt>
    <dgm:pt modelId="{2E185A6B-0256-40F9-9A74-AC49F887DA2A}" type="pres">
      <dgm:prSet presAssocID="{CEF5175D-00EF-48C6-A61A-660D4A41C401}" presName="textRect" presStyleLbl="revTx" presStyleIdx="1" presStyleCnt="6">
        <dgm:presLayoutVars>
          <dgm:chMax val="1"/>
          <dgm:chPref val="1"/>
        </dgm:presLayoutVars>
      </dgm:prSet>
      <dgm:spPr/>
    </dgm:pt>
    <dgm:pt modelId="{05468484-A07C-466E-B9EB-BA2153CEF18A}" type="pres">
      <dgm:prSet presAssocID="{313D3295-CDC9-4E1D-8E1B-D6A5F13E999E}" presName="sibTrans" presStyleCnt="0"/>
      <dgm:spPr/>
    </dgm:pt>
    <dgm:pt modelId="{62D9D81B-1298-4C18-8DF3-541C721170D7}" type="pres">
      <dgm:prSet presAssocID="{E9344BC3-2A4A-4714-9607-6D59B256905E}" presName="compNode" presStyleCnt="0"/>
      <dgm:spPr/>
    </dgm:pt>
    <dgm:pt modelId="{0DF9466C-A90E-4C0F-A0D4-6D1FBA176C06}" type="pres">
      <dgm:prSet presAssocID="{E9344BC3-2A4A-4714-9607-6D59B256905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76612DDF-C30D-408E-86A9-34EF76C10534}" type="pres">
      <dgm:prSet presAssocID="{E9344BC3-2A4A-4714-9607-6D59B256905E}" presName="spaceRect" presStyleCnt="0"/>
      <dgm:spPr/>
    </dgm:pt>
    <dgm:pt modelId="{AA1E2DE0-AE01-40A7-8261-EBE91E31E89D}" type="pres">
      <dgm:prSet presAssocID="{E9344BC3-2A4A-4714-9607-6D59B256905E}" presName="textRect" presStyleLbl="revTx" presStyleIdx="2" presStyleCnt="6">
        <dgm:presLayoutVars>
          <dgm:chMax val="1"/>
          <dgm:chPref val="1"/>
        </dgm:presLayoutVars>
      </dgm:prSet>
      <dgm:spPr/>
    </dgm:pt>
    <dgm:pt modelId="{0FA85D58-1BE6-4C73-9D84-8C3E6045E9FF}" type="pres">
      <dgm:prSet presAssocID="{C65F7A48-7FAC-4C19-A73B-6AE1175CF68A}" presName="sibTrans" presStyleCnt="0"/>
      <dgm:spPr/>
    </dgm:pt>
    <dgm:pt modelId="{6FB1C0BE-24A8-4411-ABCC-90B8006BFD65}" type="pres">
      <dgm:prSet presAssocID="{5DF811E3-9D43-4311-9EAF-6F2FA9F60423}" presName="compNode" presStyleCnt="0"/>
      <dgm:spPr/>
    </dgm:pt>
    <dgm:pt modelId="{34188DF7-FCE1-4B83-BD94-B7D2670829BF}" type="pres">
      <dgm:prSet presAssocID="{5DF811E3-9D43-4311-9EAF-6F2FA9F6042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rz"/>
        </a:ext>
      </dgm:extLst>
    </dgm:pt>
    <dgm:pt modelId="{13A9B2BC-93AA-40A9-9E7A-774ED6C949F5}" type="pres">
      <dgm:prSet presAssocID="{5DF811E3-9D43-4311-9EAF-6F2FA9F60423}" presName="spaceRect" presStyleCnt="0"/>
      <dgm:spPr/>
    </dgm:pt>
    <dgm:pt modelId="{58337BE5-0F00-4F47-8122-6E5AADF48D88}" type="pres">
      <dgm:prSet presAssocID="{5DF811E3-9D43-4311-9EAF-6F2FA9F60423}" presName="textRect" presStyleLbl="revTx" presStyleIdx="3" presStyleCnt="6">
        <dgm:presLayoutVars>
          <dgm:chMax val="1"/>
          <dgm:chPref val="1"/>
        </dgm:presLayoutVars>
      </dgm:prSet>
      <dgm:spPr/>
    </dgm:pt>
    <dgm:pt modelId="{43384A19-67B7-4A2E-B726-D21ED7406399}" type="pres">
      <dgm:prSet presAssocID="{0A73D096-E331-40A8-8753-CAB461323860}" presName="sibTrans" presStyleCnt="0"/>
      <dgm:spPr/>
    </dgm:pt>
    <dgm:pt modelId="{3F1002A1-EA3F-4927-9BDA-A8B069560616}" type="pres">
      <dgm:prSet presAssocID="{1F70CB65-4248-9A4E-B372-602B8734FB44}" presName="compNode" presStyleCnt="0"/>
      <dgm:spPr/>
    </dgm:pt>
    <dgm:pt modelId="{EC472BE7-BA6B-48C3-A187-C922962B8F9B}" type="pres">
      <dgm:prSet presAssocID="{1F70CB65-4248-9A4E-B372-602B8734FB4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2CE4D4CE-8FAC-41F1-9C09-C88035059D5E}" type="pres">
      <dgm:prSet presAssocID="{1F70CB65-4248-9A4E-B372-602B8734FB44}" presName="spaceRect" presStyleCnt="0"/>
      <dgm:spPr/>
    </dgm:pt>
    <dgm:pt modelId="{F639ADF4-A0D1-4120-A979-D972E3E0621A}" type="pres">
      <dgm:prSet presAssocID="{1F70CB65-4248-9A4E-B372-602B8734FB44}" presName="textRect" presStyleLbl="revTx" presStyleIdx="4" presStyleCnt="6">
        <dgm:presLayoutVars>
          <dgm:chMax val="1"/>
          <dgm:chPref val="1"/>
        </dgm:presLayoutVars>
      </dgm:prSet>
      <dgm:spPr/>
    </dgm:pt>
    <dgm:pt modelId="{8AF512CE-F049-A841-B353-A96B86A3382B}" type="pres">
      <dgm:prSet presAssocID="{F9E6D001-3470-2640-BB8E-E6E5F010F929}" presName="sibTrans" presStyleCnt="0"/>
      <dgm:spPr/>
    </dgm:pt>
    <dgm:pt modelId="{D00BF722-09C9-F141-80F3-889C179356F3}" type="pres">
      <dgm:prSet presAssocID="{10FFE314-28F6-9945-8B47-62FF1B0239E8}" presName="compNode" presStyleCnt="0"/>
      <dgm:spPr/>
    </dgm:pt>
    <dgm:pt modelId="{0D3A79AF-FB99-4349-9C6A-701D4089A043}" type="pres">
      <dgm:prSet presAssocID="{10FFE314-28F6-9945-8B47-62FF1B0239E8}" presName="iconRect" presStyleLbl="node1" presStyleIdx="5" presStyleCnt="6"/>
      <dgm:spPr>
        <a:ln>
          <a:noFill/>
        </a:ln>
      </dgm:spPr>
    </dgm:pt>
    <dgm:pt modelId="{3E52DF45-01A3-5149-8E09-4BF0CEA11D8E}" type="pres">
      <dgm:prSet presAssocID="{10FFE314-28F6-9945-8B47-62FF1B0239E8}" presName="spaceRect" presStyleCnt="0"/>
      <dgm:spPr/>
    </dgm:pt>
    <dgm:pt modelId="{4E0BA229-F597-7D45-9DBA-667FAADAA041}" type="pres">
      <dgm:prSet presAssocID="{10FFE314-28F6-9945-8B47-62FF1B0239E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025440B-A301-C14C-8157-E52AF0A84225}" type="presOf" srcId="{E9344BC3-2A4A-4714-9607-6D59B256905E}" destId="{AA1E2DE0-AE01-40A7-8261-EBE91E31E89D}" srcOrd="0" destOrd="0" presId="urn:microsoft.com/office/officeart/2018/2/layout/IconLabelList"/>
    <dgm:cxn modelId="{4E8B8B15-0715-4972-B71B-58BE6E5F2424}" srcId="{E44BFACC-72F2-4E66-9E82-4293E2A9B706}" destId="{5DF811E3-9D43-4311-9EAF-6F2FA9F60423}" srcOrd="3" destOrd="0" parTransId="{41584E7C-61D3-4877-AABC-839ABADB174B}" sibTransId="{0A73D096-E331-40A8-8753-CAB461323860}"/>
    <dgm:cxn modelId="{37697C17-C27D-FA41-82CF-C3BD22796C67}" type="presOf" srcId="{1F70CB65-4248-9A4E-B372-602B8734FB44}" destId="{F639ADF4-A0D1-4120-A979-D972E3E0621A}" srcOrd="0" destOrd="0" presId="urn:microsoft.com/office/officeart/2018/2/layout/IconLabelList"/>
    <dgm:cxn modelId="{71912C9C-B4A6-4F4B-BB59-0D185E3ECB5B}" srcId="{E44BFACC-72F2-4E66-9E82-4293E2A9B706}" destId="{1F70CB65-4248-9A4E-B372-602B8734FB44}" srcOrd="4" destOrd="0" parTransId="{6386FF57-435C-2F49-A396-EB4560C9A477}" sibTransId="{F9E6D001-3470-2640-BB8E-E6E5F010F929}"/>
    <dgm:cxn modelId="{D865C4AC-267F-4A41-AF31-D911E00C3C85}" srcId="{E44BFACC-72F2-4E66-9E82-4293E2A9B706}" destId="{D5106951-5F31-44BC-AA91-DABC6FE50725}" srcOrd="0" destOrd="0" parTransId="{A287A88A-D4D0-46E9-B9CB-7E67A066B9DB}" sibTransId="{54AA08DD-86BA-40A4-9961-A5D20745803A}"/>
    <dgm:cxn modelId="{8C6D04AE-F3C0-7740-BFC3-51A679031052}" type="presOf" srcId="{10FFE314-28F6-9945-8B47-62FF1B0239E8}" destId="{4E0BA229-F597-7D45-9DBA-667FAADAA041}" srcOrd="0" destOrd="0" presId="urn:microsoft.com/office/officeart/2018/2/layout/IconLabelList"/>
    <dgm:cxn modelId="{DD3442B7-D7E0-EA47-AE1C-805442BF0A7B}" type="presOf" srcId="{E44BFACC-72F2-4E66-9E82-4293E2A9B706}" destId="{88BD5BAC-E8E2-40EC-87B9-407980957EB8}" srcOrd="0" destOrd="0" presId="urn:microsoft.com/office/officeart/2018/2/layout/IconLabelList"/>
    <dgm:cxn modelId="{A3566EBD-4CBF-1642-BAD5-A66FB8ACB14F}" type="presOf" srcId="{D5106951-5F31-44BC-AA91-DABC6FE50725}" destId="{6D74780A-F04E-41DA-BCE2-D11B09A91ADE}" srcOrd="0" destOrd="0" presId="urn:microsoft.com/office/officeart/2018/2/layout/IconLabelList"/>
    <dgm:cxn modelId="{0DE9FFC8-C43B-4021-8C99-351D029F05B1}" srcId="{E44BFACC-72F2-4E66-9E82-4293E2A9B706}" destId="{CEF5175D-00EF-48C6-A61A-660D4A41C401}" srcOrd="1" destOrd="0" parTransId="{C513D119-F0E0-4E82-A154-0D3FA11E9DCE}" sibTransId="{313D3295-CDC9-4E1D-8E1B-D6A5F13E999E}"/>
    <dgm:cxn modelId="{30526ED4-D6E0-2645-8769-AA0479C0C6AA}" srcId="{E44BFACC-72F2-4E66-9E82-4293E2A9B706}" destId="{10FFE314-28F6-9945-8B47-62FF1B0239E8}" srcOrd="5" destOrd="0" parTransId="{590CA6B9-F17F-F447-8F8C-FD8B36EFEC75}" sibTransId="{4F189623-D1D1-2241-A311-B2D16EB2E39E}"/>
    <dgm:cxn modelId="{03F3D2E6-DB23-CA45-9AA6-0E49B1B270CA}" type="presOf" srcId="{5DF811E3-9D43-4311-9EAF-6F2FA9F60423}" destId="{58337BE5-0F00-4F47-8122-6E5AADF48D88}" srcOrd="0" destOrd="0" presId="urn:microsoft.com/office/officeart/2018/2/layout/IconLabelList"/>
    <dgm:cxn modelId="{3DDAD2E8-9C29-024B-A564-13F0B0B6C8E6}" type="presOf" srcId="{CEF5175D-00EF-48C6-A61A-660D4A41C401}" destId="{2E185A6B-0256-40F9-9A74-AC49F887DA2A}" srcOrd="0" destOrd="0" presId="urn:microsoft.com/office/officeart/2018/2/layout/IconLabelList"/>
    <dgm:cxn modelId="{100ACBF8-CC42-48B3-B4ED-049B9E08F366}" srcId="{E44BFACC-72F2-4E66-9E82-4293E2A9B706}" destId="{E9344BC3-2A4A-4714-9607-6D59B256905E}" srcOrd="2" destOrd="0" parTransId="{596E1415-AA64-471B-A02D-AF74A84A7032}" sibTransId="{C65F7A48-7FAC-4C19-A73B-6AE1175CF68A}"/>
    <dgm:cxn modelId="{904E2318-BEEE-374C-BED4-9B10BC929DF2}" type="presParOf" srcId="{88BD5BAC-E8E2-40EC-87B9-407980957EB8}" destId="{5025BFA8-6806-4FE3-A844-C42BF7F34FBC}" srcOrd="0" destOrd="0" presId="urn:microsoft.com/office/officeart/2018/2/layout/IconLabelList"/>
    <dgm:cxn modelId="{FF825207-F2F4-7E40-9240-2657EDF802F2}" type="presParOf" srcId="{5025BFA8-6806-4FE3-A844-C42BF7F34FBC}" destId="{18BF05A3-ACB3-4693-9B64-70C40B0EFEA0}" srcOrd="0" destOrd="0" presId="urn:microsoft.com/office/officeart/2018/2/layout/IconLabelList"/>
    <dgm:cxn modelId="{0893596E-7000-4E48-B8A5-F1948DC84AF5}" type="presParOf" srcId="{5025BFA8-6806-4FE3-A844-C42BF7F34FBC}" destId="{79AAF77F-5100-4CE6-B695-59952F39A71A}" srcOrd="1" destOrd="0" presId="urn:microsoft.com/office/officeart/2018/2/layout/IconLabelList"/>
    <dgm:cxn modelId="{B371DB71-1642-CD4F-9AF0-6CC2E0B40ED6}" type="presParOf" srcId="{5025BFA8-6806-4FE3-A844-C42BF7F34FBC}" destId="{6D74780A-F04E-41DA-BCE2-D11B09A91ADE}" srcOrd="2" destOrd="0" presId="urn:microsoft.com/office/officeart/2018/2/layout/IconLabelList"/>
    <dgm:cxn modelId="{D65AB186-A159-1242-8FAF-4827AC0FBD7E}" type="presParOf" srcId="{88BD5BAC-E8E2-40EC-87B9-407980957EB8}" destId="{63BDDD9C-119C-4358-B4BA-D500995DBAF4}" srcOrd="1" destOrd="0" presId="urn:microsoft.com/office/officeart/2018/2/layout/IconLabelList"/>
    <dgm:cxn modelId="{397DA705-753D-A54E-BA9A-308E8FB6088D}" type="presParOf" srcId="{88BD5BAC-E8E2-40EC-87B9-407980957EB8}" destId="{0088555B-7CFB-4863-98C7-80A904B59A4C}" srcOrd="2" destOrd="0" presId="urn:microsoft.com/office/officeart/2018/2/layout/IconLabelList"/>
    <dgm:cxn modelId="{6AA1B29D-816F-2740-BE1C-B7558FA29F6B}" type="presParOf" srcId="{0088555B-7CFB-4863-98C7-80A904B59A4C}" destId="{592B766D-881E-4A60-AC4B-9F8BF5A0EB2B}" srcOrd="0" destOrd="0" presId="urn:microsoft.com/office/officeart/2018/2/layout/IconLabelList"/>
    <dgm:cxn modelId="{C887FE69-D712-814C-A8A2-999366EFBAA0}" type="presParOf" srcId="{0088555B-7CFB-4863-98C7-80A904B59A4C}" destId="{841B25A2-9FE8-43FB-B09C-C44CCEBFCE40}" srcOrd="1" destOrd="0" presId="urn:microsoft.com/office/officeart/2018/2/layout/IconLabelList"/>
    <dgm:cxn modelId="{0593545E-411E-724D-8BA1-3D95A4C06E1F}" type="presParOf" srcId="{0088555B-7CFB-4863-98C7-80A904B59A4C}" destId="{2E185A6B-0256-40F9-9A74-AC49F887DA2A}" srcOrd="2" destOrd="0" presId="urn:microsoft.com/office/officeart/2018/2/layout/IconLabelList"/>
    <dgm:cxn modelId="{FA5E382F-1751-7D45-848D-3EFD86A08266}" type="presParOf" srcId="{88BD5BAC-E8E2-40EC-87B9-407980957EB8}" destId="{05468484-A07C-466E-B9EB-BA2153CEF18A}" srcOrd="3" destOrd="0" presId="urn:microsoft.com/office/officeart/2018/2/layout/IconLabelList"/>
    <dgm:cxn modelId="{FF868EB1-73DB-634F-A61F-1A31EE057BBB}" type="presParOf" srcId="{88BD5BAC-E8E2-40EC-87B9-407980957EB8}" destId="{62D9D81B-1298-4C18-8DF3-541C721170D7}" srcOrd="4" destOrd="0" presId="urn:microsoft.com/office/officeart/2018/2/layout/IconLabelList"/>
    <dgm:cxn modelId="{3F941792-B86D-4749-9D50-0C54C19F8A54}" type="presParOf" srcId="{62D9D81B-1298-4C18-8DF3-541C721170D7}" destId="{0DF9466C-A90E-4C0F-A0D4-6D1FBA176C06}" srcOrd="0" destOrd="0" presId="urn:microsoft.com/office/officeart/2018/2/layout/IconLabelList"/>
    <dgm:cxn modelId="{BF7C67CB-9B6C-324B-9DE0-CC869540DEF1}" type="presParOf" srcId="{62D9D81B-1298-4C18-8DF3-541C721170D7}" destId="{76612DDF-C30D-408E-86A9-34EF76C10534}" srcOrd="1" destOrd="0" presId="urn:microsoft.com/office/officeart/2018/2/layout/IconLabelList"/>
    <dgm:cxn modelId="{F6F929A9-F436-8948-B24F-894CEB965D43}" type="presParOf" srcId="{62D9D81B-1298-4C18-8DF3-541C721170D7}" destId="{AA1E2DE0-AE01-40A7-8261-EBE91E31E89D}" srcOrd="2" destOrd="0" presId="urn:microsoft.com/office/officeart/2018/2/layout/IconLabelList"/>
    <dgm:cxn modelId="{066BA033-B5F3-4149-B4C3-B636AEFED69A}" type="presParOf" srcId="{88BD5BAC-E8E2-40EC-87B9-407980957EB8}" destId="{0FA85D58-1BE6-4C73-9D84-8C3E6045E9FF}" srcOrd="5" destOrd="0" presId="urn:microsoft.com/office/officeart/2018/2/layout/IconLabelList"/>
    <dgm:cxn modelId="{DFC69FBE-4995-F742-9B90-01D901B10AB4}" type="presParOf" srcId="{88BD5BAC-E8E2-40EC-87B9-407980957EB8}" destId="{6FB1C0BE-24A8-4411-ABCC-90B8006BFD65}" srcOrd="6" destOrd="0" presId="urn:microsoft.com/office/officeart/2018/2/layout/IconLabelList"/>
    <dgm:cxn modelId="{5D40922B-4C6F-C847-A6E8-AF1FAEA21650}" type="presParOf" srcId="{6FB1C0BE-24A8-4411-ABCC-90B8006BFD65}" destId="{34188DF7-FCE1-4B83-BD94-B7D2670829BF}" srcOrd="0" destOrd="0" presId="urn:microsoft.com/office/officeart/2018/2/layout/IconLabelList"/>
    <dgm:cxn modelId="{D1D5C33E-72E8-F945-ADC2-B5F47D32F8A6}" type="presParOf" srcId="{6FB1C0BE-24A8-4411-ABCC-90B8006BFD65}" destId="{13A9B2BC-93AA-40A9-9E7A-774ED6C949F5}" srcOrd="1" destOrd="0" presId="urn:microsoft.com/office/officeart/2018/2/layout/IconLabelList"/>
    <dgm:cxn modelId="{FEC0627D-7279-C04E-A655-A950C084D67A}" type="presParOf" srcId="{6FB1C0BE-24A8-4411-ABCC-90B8006BFD65}" destId="{58337BE5-0F00-4F47-8122-6E5AADF48D88}" srcOrd="2" destOrd="0" presId="urn:microsoft.com/office/officeart/2018/2/layout/IconLabelList"/>
    <dgm:cxn modelId="{724C27C4-F34A-0D46-8012-52EFF4268B35}" type="presParOf" srcId="{88BD5BAC-E8E2-40EC-87B9-407980957EB8}" destId="{43384A19-67B7-4A2E-B726-D21ED7406399}" srcOrd="7" destOrd="0" presId="urn:microsoft.com/office/officeart/2018/2/layout/IconLabelList"/>
    <dgm:cxn modelId="{502AF38D-EB91-A54E-A999-EDD1015E1BE5}" type="presParOf" srcId="{88BD5BAC-E8E2-40EC-87B9-407980957EB8}" destId="{3F1002A1-EA3F-4927-9BDA-A8B069560616}" srcOrd="8" destOrd="0" presId="urn:microsoft.com/office/officeart/2018/2/layout/IconLabelList"/>
    <dgm:cxn modelId="{594E80D8-3D97-7144-AA57-1B0D33B0A4B7}" type="presParOf" srcId="{3F1002A1-EA3F-4927-9BDA-A8B069560616}" destId="{EC472BE7-BA6B-48C3-A187-C922962B8F9B}" srcOrd="0" destOrd="0" presId="urn:microsoft.com/office/officeart/2018/2/layout/IconLabelList"/>
    <dgm:cxn modelId="{0FF55894-0093-414D-883E-03AE582B2000}" type="presParOf" srcId="{3F1002A1-EA3F-4927-9BDA-A8B069560616}" destId="{2CE4D4CE-8FAC-41F1-9C09-C88035059D5E}" srcOrd="1" destOrd="0" presId="urn:microsoft.com/office/officeart/2018/2/layout/IconLabelList"/>
    <dgm:cxn modelId="{F056F4A4-87AC-314E-9554-246A5908CF25}" type="presParOf" srcId="{3F1002A1-EA3F-4927-9BDA-A8B069560616}" destId="{F639ADF4-A0D1-4120-A979-D972E3E0621A}" srcOrd="2" destOrd="0" presId="urn:microsoft.com/office/officeart/2018/2/layout/IconLabelList"/>
    <dgm:cxn modelId="{4026D8AA-B927-1B43-A698-3874433D0BDE}" type="presParOf" srcId="{88BD5BAC-E8E2-40EC-87B9-407980957EB8}" destId="{8AF512CE-F049-A841-B353-A96B86A3382B}" srcOrd="9" destOrd="0" presId="urn:microsoft.com/office/officeart/2018/2/layout/IconLabelList"/>
    <dgm:cxn modelId="{2B9FA944-0810-A842-BD15-4E4865E3D5F8}" type="presParOf" srcId="{88BD5BAC-E8E2-40EC-87B9-407980957EB8}" destId="{D00BF722-09C9-F141-80F3-889C179356F3}" srcOrd="10" destOrd="0" presId="urn:microsoft.com/office/officeart/2018/2/layout/IconLabelList"/>
    <dgm:cxn modelId="{AC920398-0B73-264D-802F-F5AA384AA7D7}" type="presParOf" srcId="{D00BF722-09C9-F141-80F3-889C179356F3}" destId="{0D3A79AF-FB99-4349-9C6A-701D4089A043}" srcOrd="0" destOrd="0" presId="urn:microsoft.com/office/officeart/2018/2/layout/IconLabelList"/>
    <dgm:cxn modelId="{311B3C3E-E434-B747-A9B4-47E20DDF9E0D}" type="presParOf" srcId="{D00BF722-09C9-F141-80F3-889C179356F3}" destId="{3E52DF45-01A3-5149-8E09-4BF0CEA11D8E}" srcOrd="1" destOrd="0" presId="urn:microsoft.com/office/officeart/2018/2/layout/IconLabelList"/>
    <dgm:cxn modelId="{BE3E5D98-7FED-6E45-9BC5-7F8D3D3FA8BF}" type="presParOf" srcId="{D00BF722-09C9-F141-80F3-889C179356F3}" destId="{4E0BA229-F597-7D45-9DBA-667FAADAA04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8BCE79-CC85-429B-83F2-A0802B73021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58CB2E-EBD2-46C6-8E61-BFDAF5CCCE07}">
      <dgm:prSet/>
      <dgm:spPr/>
      <dgm:t>
        <a:bodyPr/>
        <a:lstStyle/>
        <a:p>
          <a:r>
            <a:rPr lang="de-AT"/>
            <a:t>Treffen jeden 1. Donnerstag im Monat</a:t>
          </a:r>
          <a:endParaRPr lang="en-US"/>
        </a:p>
      </dgm:t>
    </dgm:pt>
    <dgm:pt modelId="{6EDD4AC6-D02A-48B1-805F-862950B99C60}" type="parTrans" cxnId="{89DB1C55-338A-4223-9DB7-7F89D90DC9C0}">
      <dgm:prSet/>
      <dgm:spPr/>
      <dgm:t>
        <a:bodyPr/>
        <a:lstStyle/>
        <a:p>
          <a:endParaRPr lang="en-US"/>
        </a:p>
      </dgm:t>
    </dgm:pt>
    <dgm:pt modelId="{2F53B0C6-92E6-406E-A2FD-C27D4B7B65A2}" type="sibTrans" cxnId="{89DB1C55-338A-4223-9DB7-7F89D90DC9C0}">
      <dgm:prSet/>
      <dgm:spPr/>
      <dgm:t>
        <a:bodyPr/>
        <a:lstStyle/>
        <a:p>
          <a:endParaRPr lang="en-US"/>
        </a:p>
      </dgm:t>
    </dgm:pt>
    <dgm:pt modelId="{21E52D3A-3A8F-4B4D-9491-3287E69C1EBA}">
      <dgm:prSet/>
      <dgm:spPr/>
      <dgm:t>
        <a:bodyPr/>
        <a:lstStyle/>
        <a:p>
          <a:r>
            <a:rPr lang="de-AT"/>
            <a:t>06.04.2023 18:30 im Camp24</a:t>
          </a:r>
          <a:endParaRPr lang="en-US"/>
        </a:p>
      </dgm:t>
    </dgm:pt>
    <dgm:pt modelId="{2F069D89-5469-4364-960B-B738F48B60AA}" type="parTrans" cxnId="{16BD4220-FBEB-4493-92A2-13C4049BA252}">
      <dgm:prSet/>
      <dgm:spPr/>
      <dgm:t>
        <a:bodyPr/>
        <a:lstStyle/>
        <a:p>
          <a:endParaRPr lang="en-US"/>
        </a:p>
      </dgm:t>
    </dgm:pt>
    <dgm:pt modelId="{6CBC63C4-7077-4EA6-92CE-E97958E56E87}" type="sibTrans" cxnId="{16BD4220-FBEB-4493-92A2-13C4049BA252}">
      <dgm:prSet/>
      <dgm:spPr/>
      <dgm:t>
        <a:bodyPr/>
        <a:lstStyle/>
        <a:p>
          <a:endParaRPr lang="en-US"/>
        </a:p>
      </dgm:t>
    </dgm:pt>
    <dgm:pt modelId="{2ECBDDA9-A6F1-4C6C-A9FF-1B96B0A8B200}">
      <dgm:prSet/>
      <dgm:spPr/>
      <dgm:t>
        <a:bodyPr/>
        <a:lstStyle/>
        <a:p>
          <a:r>
            <a:rPr lang="de-AT"/>
            <a:t>Mai – Klausur</a:t>
          </a:r>
          <a:endParaRPr lang="en-US"/>
        </a:p>
      </dgm:t>
    </dgm:pt>
    <dgm:pt modelId="{A55AE5D4-437D-43BF-8E29-662865F9E85C}" type="parTrans" cxnId="{63DC273E-7D7B-4858-B650-79ED5CA3301A}">
      <dgm:prSet/>
      <dgm:spPr/>
      <dgm:t>
        <a:bodyPr/>
        <a:lstStyle/>
        <a:p>
          <a:endParaRPr lang="en-US"/>
        </a:p>
      </dgm:t>
    </dgm:pt>
    <dgm:pt modelId="{FC76FC42-79E6-43D5-8BBD-850276A3DDB6}" type="sibTrans" cxnId="{63DC273E-7D7B-4858-B650-79ED5CA3301A}">
      <dgm:prSet/>
      <dgm:spPr/>
      <dgm:t>
        <a:bodyPr/>
        <a:lstStyle/>
        <a:p>
          <a:endParaRPr lang="en-US"/>
        </a:p>
      </dgm:t>
    </dgm:pt>
    <dgm:pt modelId="{C73DADAC-CE9B-4095-AFB5-EBAEB076E298}">
      <dgm:prSet/>
      <dgm:spPr/>
      <dgm:t>
        <a:bodyPr/>
        <a:lstStyle/>
        <a:p>
          <a:r>
            <a:rPr lang="de-AT"/>
            <a:t>Fahrplan zur Wahl 2024</a:t>
          </a:r>
          <a:endParaRPr lang="en-US"/>
        </a:p>
      </dgm:t>
    </dgm:pt>
    <dgm:pt modelId="{A38567CC-E5F0-4810-8F47-C7106536EB1D}" type="parTrans" cxnId="{9FA50151-06B9-4329-AB28-16BCE60FA8BF}">
      <dgm:prSet/>
      <dgm:spPr/>
      <dgm:t>
        <a:bodyPr/>
        <a:lstStyle/>
        <a:p>
          <a:endParaRPr lang="en-US"/>
        </a:p>
      </dgm:t>
    </dgm:pt>
    <dgm:pt modelId="{E5E0E178-A97B-48F8-A09F-7AFC1C021410}" type="sibTrans" cxnId="{9FA50151-06B9-4329-AB28-16BCE60FA8BF}">
      <dgm:prSet/>
      <dgm:spPr/>
      <dgm:t>
        <a:bodyPr/>
        <a:lstStyle/>
        <a:p>
          <a:endParaRPr lang="en-US"/>
        </a:p>
      </dgm:t>
    </dgm:pt>
    <dgm:pt modelId="{E8133DAD-42EE-4D06-9437-6150AF2DFF9F}">
      <dgm:prSet/>
      <dgm:spPr/>
      <dgm:t>
        <a:bodyPr/>
        <a:lstStyle/>
        <a:p>
          <a:r>
            <a:rPr lang="de-AT"/>
            <a:t>Wahlprogramm</a:t>
          </a:r>
          <a:endParaRPr lang="en-US"/>
        </a:p>
      </dgm:t>
    </dgm:pt>
    <dgm:pt modelId="{ADD151B2-F04B-4905-BAD0-9C01B975EC00}" type="parTrans" cxnId="{924FA4F5-4948-44FD-8461-6CBF1967230B}">
      <dgm:prSet/>
      <dgm:spPr/>
      <dgm:t>
        <a:bodyPr/>
        <a:lstStyle/>
        <a:p>
          <a:endParaRPr lang="en-US"/>
        </a:p>
      </dgm:t>
    </dgm:pt>
    <dgm:pt modelId="{C7B3D00D-CB01-4032-BEBE-581834ADF95F}" type="sibTrans" cxnId="{924FA4F5-4948-44FD-8461-6CBF1967230B}">
      <dgm:prSet/>
      <dgm:spPr/>
      <dgm:t>
        <a:bodyPr/>
        <a:lstStyle/>
        <a:p>
          <a:endParaRPr lang="en-US"/>
        </a:p>
      </dgm:t>
    </dgm:pt>
    <dgm:pt modelId="{143A7BD4-85A3-4FF3-96A7-A90D8DC1A10A}">
      <dgm:prSet/>
      <dgm:spPr/>
      <dgm:t>
        <a:bodyPr/>
        <a:lstStyle/>
        <a:p>
          <a:r>
            <a:rPr lang="de-AT"/>
            <a:t>Organisationskultur</a:t>
          </a:r>
          <a:endParaRPr lang="en-US"/>
        </a:p>
      </dgm:t>
    </dgm:pt>
    <dgm:pt modelId="{65A9FF40-CD87-450F-8893-E0605FAD64C6}" type="parTrans" cxnId="{A960328A-82E4-49D1-B947-19636A3F0552}">
      <dgm:prSet/>
      <dgm:spPr/>
      <dgm:t>
        <a:bodyPr/>
        <a:lstStyle/>
        <a:p>
          <a:endParaRPr lang="en-US"/>
        </a:p>
      </dgm:t>
    </dgm:pt>
    <dgm:pt modelId="{89D0D07E-8CAF-42EA-BB8D-EB877507C049}" type="sibTrans" cxnId="{A960328A-82E4-49D1-B947-19636A3F0552}">
      <dgm:prSet/>
      <dgm:spPr/>
      <dgm:t>
        <a:bodyPr/>
        <a:lstStyle/>
        <a:p>
          <a:endParaRPr lang="en-US"/>
        </a:p>
      </dgm:t>
    </dgm:pt>
    <dgm:pt modelId="{7729122F-2E4A-498F-A49B-D9AB2F689CC5}">
      <dgm:prSet/>
      <dgm:spPr/>
      <dgm:t>
        <a:bodyPr/>
        <a:lstStyle/>
        <a:p>
          <a:r>
            <a:rPr lang="de-AT"/>
            <a:t>Herbst – Mitgliederversammlung</a:t>
          </a:r>
          <a:endParaRPr lang="en-US"/>
        </a:p>
      </dgm:t>
    </dgm:pt>
    <dgm:pt modelId="{0ACF2F61-87B0-48F4-B421-E08166A9BFF2}" type="parTrans" cxnId="{75BC04EF-0DE8-4C9B-8F37-809F9F8ED3B3}">
      <dgm:prSet/>
      <dgm:spPr/>
      <dgm:t>
        <a:bodyPr/>
        <a:lstStyle/>
        <a:p>
          <a:endParaRPr lang="en-US"/>
        </a:p>
      </dgm:t>
    </dgm:pt>
    <dgm:pt modelId="{F1CABFE6-5DF0-440B-BD65-2D3504A1488D}" type="sibTrans" cxnId="{75BC04EF-0DE8-4C9B-8F37-809F9F8ED3B3}">
      <dgm:prSet/>
      <dgm:spPr/>
      <dgm:t>
        <a:bodyPr/>
        <a:lstStyle/>
        <a:p>
          <a:endParaRPr lang="en-US"/>
        </a:p>
      </dgm:t>
    </dgm:pt>
    <dgm:pt modelId="{6B4EAD04-E6BE-496E-9FAB-0FB7F3C67F31}">
      <dgm:prSet/>
      <dgm:spPr/>
      <dgm:t>
        <a:bodyPr/>
        <a:lstStyle/>
        <a:p>
          <a:r>
            <a:rPr lang="de-AT"/>
            <a:t>Wahl Vorstand Neu</a:t>
          </a:r>
          <a:endParaRPr lang="en-US"/>
        </a:p>
      </dgm:t>
    </dgm:pt>
    <dgm:pt modelId="{F4644A90-B722-4FFA-A18E-FBE57BB18935}" type="parTrans" cxnId="{166059CC-1678-4E64-8526-46074123E9B7}">
      <dgm:prSet/>
      <dgm:spPr/>
      <dgm:t>
        <a:bodyPr/>
        <a:lstStyle/>
        <a:p>
          <a:endParaRPr lang="en-US"/>
        </a:p>
      </dgm:t>
    </dgm:pt>
    <dgm:pt modelId="{2C292C55-F332-4A8B-819E-E706F682CC86}" type="sibTrans" cxnId="{166059CC-1678-4E64-8526-46074123E9B7}">
      <dgm:prSet/>
      <dgm:spPr/>
      <dgm:t>
        <a:bodyPr/>
        <a:lstStyle/>
        <a:p>
          <a:endParaRPr lang="en-US"/>
        </a:p>
      </dgm:t>
    </dgm:pt>
    <dgm:pt modelId="{35447F9C-E304-4F0A-9A11-228F4A2041E0}">
      <dgm:prSet/>
      <dgm:spPr/>
      <dgm:t>
        <a:bodyPr/>
        <a:lstStyle/>
        <a:p>
          <a:r>
            <a:rPr lang="de-AT"/>
            <a:t>Wahl Rechnungsprüfer</a:t>
          </a:r>
          <a:endParaRPr lang="en-US"/>
        </a:p>
      </dgm:t>
    </dgm:pt>
    <dgm:pt modelId="{E44F6A04-C827-46F0-9CC2-BBA2BB89BA4B}" type="parTrans" cxnId="{A3B404E6-83D1-4D84-80CB-EAA1CAF9C40B}">
      <dgm:prSet/>
      <dgm:spPr/>
      <dgm:t>
        <a:bodyPr/>
        <a:lstStyle/>
        <a:p>
          <a:endParaRPr lang="en-US"/>
        </a:p>
      </dgm:t>
    </dgm:pt>
    <dgm:pt modelId="{0F42145C-0A61-47D7-AA00-72EA57E10DA8}" type="sibTrans" cxnId="{A3B404E6-83D1-4D84-80CB-EAA1CAF9C40B}">
      <dgm:prSet/>
      <dgm:spPr/>
      <dgm:t>
        <a:bodyPr/>
        <a:lstStyle/>
        <a:p>
          <a:endParaRPr lang="en-US"/>
        </a:p>
      </dgm:t>
    </dgm:pt>
    <dgm:pt modelId="{8B9C5DEC-0D30-4718-95BD-558390989358}">
      <dgm:prSet/>
      <dgm:spPr/>
      <dgm:t>
        <a:bodyPr/>
        <a:lstStyle/>
        <a:p>
          <a:r>
            <a:rPr lang="de-AT"/>
            <a:t>Beschluss Wahlliste und Bürgermeister Kandidat:in</a:t>
          </a:r>
          <a:endParaRPr lang="en-US"/>
        </a:p>
      </dgm:t>
    </dgm:pt>
    <dgm:pt modelId="{9BC80780-09F2-4F29-B234-9984033A2BC4}" type="parTrans" cxnId="{17D3D2E5-FD05-4565-ADC1-47BC15054724}">
      <dgm:prSet/>
      <dgm:spPr/>
      <dgm:t>
        <a:bodyPr/>
        <a:lstStyle/>
        <a:p>
          <a:endParaRPr lang="en-US"/>
        </a:p>
      </dgm:t>
    </dgm:pt>
    <dgm:pt modelId="{F12B0CBB-6790-44BE-9366-FAE62EDFFB54}" type="sibTrans" cxnId="{17D3D2E5-FD05-4565-ADC1-47BC15054724}">
      <dgm:prSet/>
      <dgm:spPr/>
      <dgm:t>
        <a:bodyPr/>
        <a:lstStyle/>
        <a:p>
          <a:endParaRPr lang="en-US"/>
        </a:p>
      </dgm:t>
    </dgm:pt>
    <dgm:pt modelId="{E6C0C485-69E7-4874-84F4-AD1223A91072}">
      <dgm:prSet/>
      <dgm:spPr/>
      <dgm:t>
        <a:bodyPr/>
        <a:lstStyle/>
        <a:p>
          <a:r>
            <a:rPr lang="de-AT"/>
            <a:t>Wahl – März 2024</a:t>
          </a:r>
          <a:endParaRPr lang="en-US"/>
        </a:p>
      </dgm:t>
    </dgm:pt>
    <dgm:pt modelId="{7DE1A031-31E3-4CA5-9B22-43460B1861F5}" type="parTrans" cxnId="{8B15A333-090D-46C9-8B98-A65DEA463A7A}">
      <dgm:prSet/>
      <dgm:spPr/>
      <dgm:t>
        <a:bodyPr/>
        <a:lstStyle/>
        <a:p>
          <a:endParaRPr lang="en-US"/>
        </a:p>
      </dgm:t>
    </dgm:pt>
    <dgm:pt modelId="{9F87A64C-7081-4441-B067-AD79E9B937C4}" type="sibTrans" cxnId="{8B15A333-090D-46C9-8B98-A65DEA463A7A}">
      <dgm:prSet/>
      <dgm:spPr/>
      <dgm:t>
        <a:bodyPr/>
        <a:lstStyle/>
        <a:p>
          <a:endParaRPr lang="en-US"/>
        </a:p>
      </dgm:t>
    </dgm:pt>
    <dgm:pt modelId="{17AE7988-76C2-D74B-8E0C-CF2E9F803194}">
      <dgm:prSet/>
      <dgm:spPr/>
      <dgm:t>
        <a:bodyPr/>
        <a:lstStyle/>
        <a:p>
          <a:r>
            <a:rPr lang="de-DE"/>
            <a:t>Ostereiersuche am Campingplatz </a:t>
          </a:r>
        </a:p>
      </dgm:t>
    </dgm:pt>
    <dgm:pt modelId="{D693D9BD-2FC2-754A-B8D3-123F4AFF051A}" type="parTrans" cxnId="{162B5552-7B74-174E-BF6D-BE52DA5EF38C}">
      <dgm:prSet/>
      <dgm:spPr/>
      <dgm:t>
        <a:bodyPr/>
        <a:lstStyle/>
        <a:p>
          <a:endParaRPr lang="de-DE"/>
        </a:p>
      </dgm:t>
    </dgm:pt>
    <dgm:pt modelId="{C57A403C-D5D5-4842-9D6D-5C1D9ABFB5C7}" type="sibTrans" cxnId="{162B5552-7B74-174E-BF6D-BE52DA5EF38C}">
      <dgm:prSet/>
      <dgm:spPr/>
      <dgm:t>
        <a:bodyPr/>
        <a:lstStyle/>
        <a:p>
          <a:endParaRPr lang="de-DE"/>
        </a:p>
      </dgm:t>
    </dgm:pt>
    <dgm:pt modelId="{B015ED0E-0E40-C149-AF6F-58C1A1E233D8}">
      <dgm:prSet/>
      <dgm:spPr/>
      <dgm:t>
        <a:bodyPr/>
        <a:lstStyle/>
        <a:p>
          <a:r>
            <a:rPr lang="de-DE"/>
            <a:t>10.04.2023 - Details folgen</a:t>
          </a:r>
        </a:p>
      </dgm:t>
    </dgm:pt>
    <dgm:pt modelId="{858D40BC-4EA7-9F4A-AB60-2727570F56D3}" type="parTrans" cxnId="{64CAE71E-A8BD-0047-9D9F-5EBE388338B8}">
      <dgm:prSet/>
      <dgm:spPr/>
      <dgm:t>
        <a:bodyPr/>
        <a:lstStyle/>
        <a:p>
          <a:endParaRPr lang="de-DE"/>
        </a:p>
      </dgm:t>
    </dgm:pt>
    <dgm:pt modelId="{503F683E-67AC-4C45-9702-498A0AC132F9}" type="sibTrans" cxnId="{64CAE71E-A8BD-0047-9D9F-5EBE388338B8}">
      <dgm:prSet/>
      <dgm:spPr/>
      <dgm:t>
        <a:bodyPr/>
        <a:lstStyle/>
        <a:p>
          <a:endParaRPr lang="de-DE"/>
        </a:p>
      </dgm:t>
    </dgm:pt>
    <dgm:pt modelId="{0C1A1797-0DB9-8E4A-B8E1-A58179D29969}" type="pres">
      <dgm:prSet presAssocID="{248BCE79-CC85-429B-83F2-A0802B7302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A58B25-8CBC-5D40-A8B0-9243735149B0}" type="pres">
      <dgm:prSet presAssocID="{2C58CB2E-EBD2-46C6-8E61-BFDAF5CCCE07}" presName="root" presStyleCnt="0"/>
      <dgm:spPr/>
    </dgm:pt>
    <dgm:pt modelId="{02BCEAF6-5BF5-F44C-98B8-67EEA59CA0CB}" type="pres">
      <dgm:prSet presAssocID="{2C58CB2E-EBD2-46C6-8E61-BFDAF5CCCE07}" presName="rootComposite" presStyleCnt="0"/>
      <dgm:spPr/>
    </dgm:pt>
    <dgm:pt modelId="{3560C790-ED05-F14D-B421-37A10F524D02}" type="pres">
      <dgm:prSet presAssocID="{2C58CB2E-EBD2-46C6-8E61-BFDAF5CCCE07}" presName="rootText" presStyleLbl="node1" presStyleIdx="0" presStyleCnt="5"/>
      <dgm:spPr/>
    </dgm:pt>
    <dgm:pt modelId="{23CF4044-1E53-D14B-A160-2051269E79E8}" type="pres">
      <dgm:prSet presAssocID="{2C58CB2E-EBD2-46C6-8E61-BFDAF5CCCE07}" presName="rootConnector" presStyleLbl="node1" presStyleIdx="0" presStyleCnt="5"/>
      <dgm:spPr/>
    </dgm:pt>
    <dgm:pt modelId="{50157203-8014-ED45-A065-9C85070EAE6B}" type="pres">
      <dgm:prSet presAssocID="{2C58CB2E-EBD2-46C6-8E61-BFDAF5CCCE07}" presName="childShape" presStyleCnt="0"/>
      <dgm:spPr/>
    </dgm:pt>
    <dgm:pt modelId="{845A56C6-3EA4-2047-8333-E70EA31820E4}" type="pres">
      <dgm:prSet presAssocID="{2F069D89-5469-4364-960B-B738F48B60AA}" presName="Name13" presStyleLbl="parChTrans1D2" presStyleIdx="0" presStyleCnt="8"/>
      <dgm:spPr/>
    </dgm:pt>
    <dgm:pt modelId="{0E0E2D4E-0FEF-9942-90DF-F97CACC2FF64}" type="pres">
      <dgm:prSet presAssocID="{21E52D3A-3A8F-4B4D-9491-3287E69C1EBA}" presName="childText" presStyleLbl="bgAcc1" presStyleIdx="0" presStyleCnt="8">
        <dgm:presLayoutVars>
          <dgm:bulletEnabled val="1"/>
        </dgm:presLayoutVars>
      </dgm:prSet>
      <dgm:spPr/>
    </dgm:pt>
    <dgm:pt modelId="{9DE54CFF-EF14-9447-A431-C294874E92EC}" type="pres">
      <dgm:prSet presAssocID="{17AE7988-76C2-D74B-8E0C-CF2E9F803194}" presName="root" presStyleCnt="0"/>
      <dgm:spPr/>
    </dgm:pt>
    <dgm:pt modelId="{6F93873D-CC2E-C54C-A7C1-4DED5E929DA1}" type="pres">
      <dgm:prSet presAssocID="{17AE7988-76C2-D74B-8E0C-CF2E9F803194}" presName="rootComposite" presStyleCnt="0"/>
      <dgm:spPr/>
    </dgm:pt>
    <dgm:pt modelId="{1F33EC97-6159-CF48-9500-310DA58AC63B}" type="pres">
      <dgm:prSet presAssocID="{17AE7988-76C2-D74B-8E0C-CF2E9F803194}" presName="rootText" presStyleLbl="node1" presStyleIdx="1" presStyleCnt="5"/>
      <dgm:spPr/>
    </dgm:pt>
    <dgm:pt modelId="{9B57FF27-8595-3742-B5F0-D216F7A10267}" type="pres">
      <dgm:prSet presAssocID="{17AE7988-76C2-D74B-8E0C-CF2E9F803194}" presName="rootConnector" presStyleLbl="node1" presStyleIdx="1" presStyleCnt="5"/>
      <dgm:spPr/>
    </dgm:pt>
    <dgm:pt modelId="{17A795BD-EFB5-B341-9C7A-B258E85C9C13}" type="pres">
      <dgm:prSet presAssocID="{17AE7988-76C2-D74B-8E0C-CF2E9F803194}" presName="childShape" presStyleCnt="0"/>
      <dgm:spPr/>
    </dgm:pt>
    <dgm:pt modelId="{D119FEA3-CB80-4E48-B5F2-2C89826EA4C9}" type="pres">
      <dgm:prSet presAssocID="{858D40BC-4EA7-9F4A-AB60-2727570F56D3}" presName="Name13" presStyleLbl="parChTrans1D2" presStyleIdx="1" presStyleCnt="8"/>
      <dgm:spPr/>
    </dgm:pt>
    <dgm:pt modelId="{54702757-E7A1-D746-952F-6D7B06AE9162}" type="pres">
      <dgm:prSet presAssocID="{B015ED0E-0E40-C149-AF6F-58C1A1E233D8}" presName="childText" presStyleLbl="bgAcc1" presStyleIdx="1" presStyleCnt="8">
        <dgm:presLayoutVars>
          <dgm:bulletEnabled val="1"/>
        </dgm:presLayoutVars>
      </dgm:prSet>
      <dgm:spPr/>
    </dgm:pt>
    <dgm:pt modelId="{E8A1C54D-65C1-9540-85F4-2B7336A39081}" type="pres">
      <dgm:prSet presAssocID="{2ECBDDA9-A6F1-4C6C-A9FF-1B96B0A8B200}" presName="root" presStyleCnt="0"/>
      <dgm:spPr/>
    </dgm:pt>
    <dgm:pt modelId="{2E5499FD-6D22-9546-B399-9D3C4C1468AC}" type="pres">
      <dgm:prSet presAssocID="{2ECBDDA9-A6F1-4C6C-A9FF-1B96B0A8B200}" presName="rootComposite" presStyleCnt="0"/>
      <dgm:spPr/>
    </dgm:pt>
    <dgm:pt modelId="{3876631A-6162-3948-B90F-A403B7695DEB}" type="pres">
      <dgm:prSet presAssocID="{2ECBDDA9-A6F1-4C6C-A9FF-1B96B0A8B200}" presName="rootText" presStyleLbl="node1" presStyleIdx="2" presStyleCnt="5"/>
      <dgm:spPr/>
    </dgm:pt>
    <dgm:pt modelId="{08AFD601-5686-734C-B93B-1B42620C6A1E}" type="pres">
      <dgm:prSet presAssocID="{2ECBDDA9-A6F1-4C6C-A9FF-1B96B0A8B200}" presName="rootConnector" presStyleLbl="node1" presStyleIdx="2" presStyleCnt="5"/>
      <dgm:spPr/>
    </dgm:pt>
    <dgm:pt modelId="{B6239BF5-975C-1D48-ACF7-FF3EF490E45E}" type="pres">
      <dgm:prSet presAssocID="{2ECBDDA9-A6F1-4C6C-A9FF-1B96B0A8B200}" presName="childShape" presStyleCnt="0"/>
      <dgm:spPr/>
    </dgm:pt>
    <dgm:pt modelId="{801CD258-B3E5-B848-B643-BA3F09953D40}" type="pres">
      <dgm:prSet presAssocID="{A38567CC-E5F0-4810-8F47-C7106536EB1D}" presName="Name13" presStyleLbl="parChTrans1D2" presStyleIdx="2" presStyleCnt="8"/>
      <dgm:spPr/>
    </dgm:pt>
    <dgm:pt modelId="{A0895D48-AE6B-214E-BE05-9596B200505D}" type="pres">
      <dgm:prSet presAssocID="{C73DADAC-CE9B-4095-AFB5-EBAEB076E298}" presName="childText" presStyleLbl="bgAcc1" presStyleIdx="2" presStyleCnt="8">
        <dgm:presLayoutVars>
          <dgm:bulletEnabled val="1"/>
        </dgm:presLayoutVars>
      </dgm:prSet>
      <dgm:spPr/>
    </dgm:pt>
    <dgm:pt modelId="{12F498C8-0BC8-2A41-ACDE-E9036DD0EAEE}" type="pres">
      <dgm:prSet presAssocID="{ADD151B2-F04B-4905-BAD0-9C01B975EC00}" presName="Name13" presStyleLbl="parChTrans1D2" presStyleIdx="3" presStyleCnt="8"/>
      <dgm:spPr/>
    </dgm:pt>
    <dgm:pt modelId="{435692DD-7A4F-C942-BD62-111DFDD9B3A6}" type="pres">
      <dgm:prSet presAssocID="{E8133DAD-42EE-4D06-9437-6150AF2DFF9F}" presName="childText" presStyleLbl="bgAcc1" presStyleIdx="3" presStyleCnt="8">
        <dgm:presLayoutVars>
          <dgm:bulletEnabled val="1"/>
        </dgm:presLayoutVars>
      </dgm:prSet>
      <dgm:spPr/>
    </dgm:pt>
    <dgm:pt modelId="{1A775E3B-F39E-8040-9C7F-DC38EBED776A}" type="pres">
      <dgm:prSet presAssocID="{65A9FF40-CD87-450F-8893-E0605FAD64C6}" presName="Name13" presStyleLbl="parChTrans1D2" presStyleIdx="4" presStyleCnt="8"/>
      <dgm:spPr/>
    </dgm:pt>
    <dgm:pt modelId="{E6DBC68E-DA2E-5345-8A58-407621F66E5F}" type="pres">
      <dgm:prSet presAssocID="{143A7BD4-85A3-4FF3-96A7-A90D8DC1A10A}" presName="childText" presStyleLbl="bgAcc1" presStyleIdx="4" presStyleCnt="8">
        <dgm:presLayoutVars>
          <dgm:bulletEnabled val="1"/>
        </dgm:presLayoutVars>
      </dgm:prSet>
      <dgm:spPr/>
    </dgm:pt>
    <dgm:pt modelId="{7523DE04-89B9-7844-8819-BCC24321B104}" type="pres">
      <dgm:prSet presAssocID="{7729122F-2E4A-498F-A49B-D9AB2F689CC5}" presName="root" presStyleCnt="0"/>
      <dgm:spPr/>
    </dgm:pt>
    <dgm:pt modelId="{9C360BB9-B966-0241-B2D3-23B7F0E3F599}" type="pres">
      <dgm:prSet presAssocID="{7729122F-2E4A-498F-A49B-D9AB2F689CC5}" presName="rootComposite" presStyleCnt="0"/>
      <dgm:spPr/>
    </dgm:pt>
    <dgm:pt modelId="{E988AAF9-A043-7A41-9544-2CAA552C24C4}" type="pres">
      <dgm:prSet presAssocID="{7729122F-2E4A-498F-A49B-D9AB2F689CC5}" presName="rootText" presStyleLbl="node1" presStyleIdx="3" presStyleCnt="5"/>
      <dgm:spPr/>
    </dgm:pt>
    <dgm:pt modelId="{45CED83D-0F83-5545-8046-1C7F9717B104}" type="pres">
      <dgm:prSet presAssocID="{7729122F-2E4A-498F-A49B-D9AB2F689CC5}" presName="rootConnector" presStyleLbl="node1" presStyleIdx="3" presStyleCnt="5"/>
      <dgm:spPr/>
    </dgm:pt>
    <dgm:pt modelId="{E14A1A46-DA0D-344F-B7B4-01CDDAED092E}" type="pres">
      <dgm:prSet presAssocID="{7729122F-2E4A-498F-A49B-D9AB2F689CC5}" presName="childShape" presStyleCnt="0"/>
      <dgm:spPr/>
    </dgm:pt>
    <dgm:pt modelId="{AE0E461A-7B6C-1145-A683-1CE4C1EEA0C5}" type="pres">
      <dgm:prSet presAssocID="{F4644A90-B722-4FFA-A18E-FBE57BB18935}" presName="Name13" presStyleLbl="parChTrans1D2" presStyleIdx="5" presStyleCnt="8"/>
      <dgm:spPr/>
    </dgm:pt>
    <dgm:pt modelId="{5F5669D8-4764-FD42-998E-19C8CD7047ED}" type="pres">
      <dgm:prSet presAssocID="{6B4EAD04-E6BE-496E-9FAB-0FB7F3C67F31}" presName="childText" presStyleLbl="bgAcc1" presStyleIdx="5" presStyleCnt="8">
        <dgm:presLayoutVars>
          <dgm:bulletEnabled val="1"/>
        </dgm:presLayoutVars>
      </dgm:prSet>
      <dgm:spPr/>
    </dgm:pt>
    <dgm:pt modelId="{1B42B3C8-1AE5-F542-944B-CB6A50448F19}" type="pres">
      <dgm:prSet presAssocID="{E44F6A04-C827-46F0-9CC2-BBA2BB89BA4B}" presName="Name13" presStyleLbl="parChTrans1D2" presStyleIdx="6" presStyleCnt="8"/>
      <dgm:spPr/>
    </dgm:pt>
    <dgm:pt modelId="{0CA7B147-2C44-3049-868A-B537AF4E3A2F}" type="pres">
      <dgm:prSet presAssocID="{35447F9C-E304-4F0A-9A11-228F4A2041E0}" presName="childText" presStyleLbl="bgAcc1" presStyleIdx="6" presStyleCnt="8">
        <dgm:presLayoutVars>
          <dgm:bulletEnabled val="1"/>
        </dgm:presLayoutVars>
      </dgm:prSet>
      <dgm:spPr/>
    </dgm:pt>
    <dgm:pt modelId="{28085B6E-8AC9-014B-A272-4F7FDD2BBE35}" type="pres">
      <dgm:prSet presAssocID="{9BC80780-09F2-4F29-B234-9984033A2BC4}" presName="Name13" presStyleLbl="parChTrans1D2" presStyleIdx="7" presStyleCnt="8"/>
      <dgm:spPr/>
    </dgm:pt>
    <dgm:pt modelId="{801EBB04-EDC8-2144-AD22-9449ED415DDF}" type="pres">
      <dgm:prSet presAssocID="{8B9C5DEC-0D30-4718-95BD-558390989358}" presName="childText" presStyleLbl="bgAcc1" presStyleIdx="7" presStyleCnt="8">
        <dgm:presLayoutVars>
          <dgm:bulletEnabled val="1"/>
        </dgm:presLayoutVars>
      </dgm:prSet>
      <dgm:spPr/>
    </dgm:pt>
    <dgm:pt modelId="{9CEECB49-7E77-B747-A3B1-03B190C07352}" type="pres">
      <dgm:prSet presAssocID="{E6C0C485-69E7-4874-84F4-AD1223A91072}" presName="root" presStyleCnt="0"/>
      <dgm:spPr/>
    </dgm:pt>
    <dgm:pt modelId="{5A9742F5-5572-D54F-B8F7-9B6B09A7DF13}" type="pres">
      <dgm:prSet presAssocID="{E6C0C485-69E7-4874-84F4-AD1223A91072}" presName="rootComposite" presStyleCnt="0"/>
      <dgm:spPr/>
    </dgm:pt>
    <dgm:pt modelId="{1706006E-9C63-AD4A-A352-ABD58E5C3307}" type="pres">
      <dgm:prSet presAssocID="{E6C0C485-69E7-4874-84F4-AD1223A91072}" presName="rootText" presStyleLbl="node1" presStyleIdx="4" presStyleCnt="5"/>
      <dgm:spPr/>
    </dgm:pt>
    <dgm:pt modelId="{F08C0C87-8CA2-1241-959D-A92F5160D378}" type="pres">
      <dgm:prSet presAssocID="{E6C0C485-69E7-4874-84F4-AD1223A91072}" presName="rootConnector" presStyleLbl="node1" presStyleIdx="4" presStyleCnt="5"/>
      <dgm:spPr/>
    </dgm:pt>
    <dgm:pt modelId="{1BBB6A35-6690-0E41-A38F-59DE87A33426}" type="pres">
      <dgm:prSet presAssocID="{E6C0C485-69E7-4874-84F4-AD1223A91072}" presName="childShape" presStyleCnt="0"/>
      <dgm:spPr/>
    </dgm:pt>
  </dgm:ptLst>
  <dgm:cxnLst>
    <dgm:cxn modelId="{B7E6B70C-EDD5-FF45-A611-0A010054681D}" type="presOf" srcId="{248BCE79-CC85-429B-83F2-A0802B730218}" destId="{0C1A1797-0DB9-8E4A-B8E1-A58179D29969}" srcOrd="0" destOrd="0" presId="urn:microsoft.com/office/officeart/2005/8/layout/hierarchy3"/>
    <dgm:cxn modelId="{DD16970F-4DA1-2C41-8195-174E3D9E5CE2}" type="presOf" srcId="{A38567CC-E5F0-4810-8F47-C7106536EB1D}" destId="{801CD258-B3E5-B848-B643-BA3F09953D40}" srcOrd="0" destOrd="0" presId="urn:microsoft.com/office/officeart/2005/8/layout/hierarchy3"/>
    <dgm:cxn modelId="{64CAE71E-A8BD-0047-9D9F-5EBE388338B8}" srcId="{17AE7988-76C2-D74B-8E0C-CF2E9F803194}" destId="{B015ED0E-0E40-C149-AF6F-58C1A1E233D8}" srcOrd="0" destOrd="0" parTransId="{858D40BC-4EA7-9F4A-AB60-2727570F56D3}" sibTransId="{503F683E-67AC-4C45-9702-498A0AC132F9}"/>
    <dgm:cxn modelId="{16BD4220-FBEB-4493-92A2-13C4049BA252}" srcId="{2C58CB2E-EBD2-46C6-8E61-BFDAF5CCCE07}" destId="{21E52D3A-3A8F-4B4D-9491-3287E69C1EBA}" srcOrd="0" destOrd="0" parTransId="{2F069D89-5469-4364-960B-B738F48B60AA}" sibTransId="{6CBC63C4-7077-4EA6-92CE-E97958E56E87}"/>
    <dgm:cxn modelId="{4C084C31-0F8E-5443-89A1-87BDF548B57F}" type="presOf" srcId="{9BC80780-09F2-4F29-B234-9984033A2BC4}" destId="{28085B6E-8AC9-014B-A272-4F7FDD2BBE35}" srcOrd="0" destOrd="0" presId="urn:microsoft.com/office/officeart/2005/8/layout/hierarchy3"/>
    <dgm:cxn modelId="{8B15A333-090D-46C9-8B98-A65DEA463A7A}" srcId="{248BCE79-CC85-429B-83F2-A0802B730218}" destId="{E6C0C485-69E7-4874-84F4-AD1223A91072}" srcOrd="4" destOrd="0" parTransId="{7DE1A031-31E3-4CA5-9B22-43460B1861F5}" sibTransId="{9F87A64C-7081-4441-B067-AD79E9B937C4}"/>
    <dgm:cxn modelId="{44AB753C-996A-F148-AEC8-C04E766D1180}" type="presOf" srcId="{858D40BC-4EA7-9F4A-AB60-2727570F56D3}" destId="{D119FEA3-CB80-4E48-B5F2-2C89826EA4C9}" srcOrd="0" destOrd="0" presId="urn:microsoft.com/office/officeart/2005/8/layout/hierarchy3"/>
    <dgm:cxn modelId="{63DC273E-7D7B-4858-B650-79ED5CA3301A}" srcId="{248BCE79-CC85-429B-83F2-A0802B730218}" destId="{2ECBDDA9-A6F1-4C6C-A9FF-1B96B0A8B200}" srcOrd="2" destOrd="0" parTransId="{A55AE5D4-437D-43BF-8E29-662865F9E85C}" sibTransId="{FC76FC42-79E6-43D5-8BBD-850276A3DDB6}"/>
    <dgm:cxn modelId="{8BB01D43-3E3B-764B-ABFA-B09FB68858FF}" type="presOf" srcId="{65A9FF40-CD87-450F-8893-E0605FAD64C6}" destId="{1A775E3B-F39E-8040-9C7F-DC38EBED776A}" srcOrd="0" destOrd="0" presId="urn:microsoft.com/office/officeart/2005/8/layout/hierarchy3"/>
    <dgm:cxn modelId="{9FA50151-06B9-4329-AB28-16BCE60FA8BF}" srcId="{2ECBDDA9-A6F1-4C6C-A9FF-1B96B0A8B200}" destId="{C73DADAC-CE9B-4095-AFB5-EBAEB076E298}" srcOrd="0" destOrd="0" parTransId="{A38567CC-E5F0-4810-8F47-C7106536EB1D}" sibTransId="{E5E0E178-A97B-48F8-A09F-7AFC1C021410}"/>
    <dgm:cxn modelId="{162B5552-7B74-174E-BF6D-BE52DA5EF38C}" srcId="{248BCE79-CC85-429B-83F2-A0802B730218}" destId="{17AE7988-76C2-D74B-8E0C-CF2E9F803194}" srcOrd="1" destOrd="0" parTransId="{D693D9BD-2FC2-754A-B8D3-123F4AFF051A}" sibTransId="{C57A403C-D5D5-4842-9D6D-5C1D9ABFB5C7}"/>
    <dgm:cxn modelId="{89DB1C55-338A-4223-9DB7-7F89D90DC9C0}" srcId="{248BCE79-CC85-429B-83F2-A0802B730218}" destId="{2C58CB2E-EBD2-46C6-8E61-BFDAF5CCCE07}" srcOrd="0" destOrd="0" parTransId="{6EDD4AC6-D02A-48B1-805F-862950B99C60}" sibTransId="{2F53B0C6-92E6-406E-A2FD-C27D4B7B65A2}"/>
    <dgm:cxn modelId="{9109E059-614D-4242-AD0C-2338F923D251}" type="presOf" srcId="{6B4EAD04-E6BE-496E-9FAB-0FB7F3C67F31}" destId="{5F5669D8-4764-FD42-998E-19C8CD7047ED}" srcOrd="0" destOrd="0" presId="urn:microsoft.com/office/officeart/2005/8/layout/hierarchy3"/>
    <dgm:cxn modelId="{69214F5A-0518-CB48-8005-9579FEE2692C}" type="presOf" srcId="{7729122F-2E4A-498F-A49B-D9AB2F689CC5}" destId="{E988AAF9-A043-7A41-9544-2CAA552C24C4}" srcOrd="0" destOrd="0" presId="urn:microsoft.com/office/officeart/2005/8/layout/hierarchy3"/>
    <dgm:cxn modelId="{E304A85E-55B5-3D43-A788-1B34FC3FF2FC}" type="presOf" srcId="{E8133DAD-42EE-4D06-9437-6150AF2DFF9F}" destId="{435692DD-7A4F-C942-BD62-111DFDD9B3A6}" srcOrd="0" destOrd="0" presId="urn:microsoft.com/office/officeart/2005/8/layout/hierarchy3"/>
    <dgm:cxn modelId="{8AD1E75F-EC02-A346-A22C-FAD0D21299DD}" type="presOf" srcId="{C73DADAC-CE9B-4095-AFB5-EBAEB076E298}" destId="{A0895D48-AE6B-214E-BE05-9596B200505D}" srcOrd="0" destOrd="0" presId="urn:microsoft.com/office/officeart/2005/8/layout/hierarchy3"/>
    <dgm:cxn modelId="{C9E8956B-333C-7140-95A6-05C365B505F5}" type="presOf" srcId="{2ECBDDA9-A6F1-4C6C-A9FF-1B96B0A8B200}" destId="{08AFD601-5686-734C-B93B-1B42620C6A1E}" srcOrd="1" destOrd="0" presId="urn:microsoft.com/office/officeart/2005/8/layout/hierarchy3"/>
    <dgm:cxn modelId="{0ED0576D-AA72-6443-9F05-286616710ED9}" type="presOf" srcId="{2C58CB2E-EBD2-46C6-8E61-BFDAF5CCCE07}" destId="{23CF4044-1E53-D14B-A160-2051269E79E8}" srcOrd="1" destOrd="0" presId="urn:microsoft.com/office/officeart/2005/8/layout/hierarchy3"/>
    <dgm:cxn modelId="{FC522784-00D0-0C4D-81E0-AA2626FCA80C}" type="presOf" srcId="{21E52D3A-3A8F-4B4D-9491-3287E69C1EBA}" destId="{0E0E2D4E-0FEF-9942-90DF-F97CACC2FF64}" srcOrd="0" destOrd="0" presId="urn:microsoft.com/office/officeart/2005/8/layout/hierarchy3"/>
    <dgm:cxn modelId="{A960328A-82E4-49D1-B947-19636A3F0552}" srcId="{2ECBDDA9-A6F1-4C6C-A9FF-1B96B0A8B200}" destId="{143A7BD4-85A3-4FF3-96A7-A90D8DC1A10A}" srcOrd="2" destOrd="0" parTransId="{65A9FF40-CD87-450F-8893-E0605FAD64C6}" sibTransId="{89D0D07E-8CAF-42EA-BB8D-EB877507C049}"/>
    <dgm:cxn modelId="{08C34198-03B6-6D4C-A336-E4CEF7389762}" type="presOf" srcId="{143A7BD4-85A3-4FF3-96A7-A90D8DC1A10A}" destId="{E6DBC68E-DA2E-5345-8A58-407621F66E5F}" srcOrd="0" destOrd="0" presId="urn:microsoft.com/office/officeart/2005/8/layout/hierarchy3"/>
    <dgm:cxn modelId="{DAAD45B1-D295-9849-A91E-288BA54762F1}" type="presOf" srcId="{17AE7988-76C2-D74B-8E0C-CF2E9F803194}" destId="{9B57FF27-8595-3742-B5F0-D216F7A10267}" srcOrd="1" destOrd="0" presId="urn:microsoft.com/office/officeart/2005/8/layout/hierarchy3"/>
    <dgm:cxn modelId="{258F96B2-EA5C-B64B-A845-41A510CF0C10}" type="presOf" srcId="{B015ED0E-0E40-C149-AF6F-58C1A1E233D8}" destId="{54702757-E7A1-D746-952F-6D7B06AE9162}" srcOrd="0" destOrd="0" presId="urn:microsoft.com/office/officeart/2005/8/layout/hierarchy3"/>
    <dgm:cxn modelId="{5015A3B4-8023-9241-9307-ECE2748DA67C}" type="presOf" srcId="{2ECBDDA9-A6F1-4C6C-A9FF-1B96B0A8B200}" destId="{3876631A-6162-3948-B90F-A403B7695DEB}" srcOrd="0" destOrd="0" presId="urn:microsoft.com/office/officeart/2005/8/layout/hierarchy3"/>
    <dgm:cxn modelId="{687FE9BD-ECAA-BC4D-B2A6-A32B934F3F42}" type="presOf" srcId="{17AE7988-76C2-D74B-8E0C-CF2E9F803194}" destId="{1F33EC97-6159-CF48-9500-310DA58AC63B}" srcOrd="0" destOrd="0" presId="urn:microsoft.com/office/officeart/2005/8/layout/hierarchy3"/>
    <dgm:cxn modelId="{36A9C3C5-8DBC-4D49-88B8-872ADDFAFB65}" type="presOf" srcId="{E6C0C485-69E7-4874-84F4-AD1223A91072}" destId="{1706006E-9C63-AD4A-A352-ABD58E5C3307}" srcOrd="0" destOrd="0" presId="urn:microsoft.com/office/officeart/2005/8/layout/hierarchy3"/>
    <dgm:cxn modelId="{166059CC-1678-4E64-8526-46074123E9B7}" srcId="{7729122F-2E4A-498F-A49B-D9AB2F689CC5}" destId="{6B4EAD04-E6BE-496E-9FAB-0FB7F3C67F31}" srcOrd="0" destOrd="0" parTransId="{F4644A90-B722-4FFA-A18E-FBE57BB18935}" sibTransId="{2C292C55-F332-4A8B-819E-E706F682CC86}"/>
    <dgm:cxn modelId="{FBB042D7-7DF0-2F4E-BA3E-53F0AA21E45B}" type="presOf" srcId="{7729122F-2E4A-498F-A49B-D9AB2F689CC5}" destId="{45CED83D-0F83-5545-8046-1C7F9717B104}" srcOrd="1" destOrd="0" presId="urn:microsoft.com/office/officeart/2005/8/layout/hierarchy3"/>
    <dgm:cxn modelId="{B26F88D7-EE7A-8E46-AF5B-70EAFF994660}" type="presOf" srcId="{ADD151B2-F04B-4905-BAD0-9C01B975EC00}" destId="{12F498C8-0BC8-2A41-ACDE-E9036DD0EAEE}" srcOrd="0" destOrd="0" presId="urn:microsoft.com/office/officeart/2005/8/layout/hierarchy3"/>
    <dgm:cxn modelId="{E9FB5BE0-5EB9-2343-9DE1-292D797C70B7}" type="presOf" srcId="{E44F6A04-C827-46F0-9CC2-BBA2BB89BA4B}" destId="{1B42B3C8-1AE5-F542-944B-CB6A50448F19}" srcOrd="0" destOrd="0" presId="urn:microsoft.com/office/officeart/2005/8/layout/hierarchy3"/>
    <dgm:cxn modelId="{17D3D2E5-FD05-4565-ADC1-47BC15054724}" srcId="{7729122F-2E4A-498F-A49B-D9AB2F689CC5}" destId="{8B9C5DEC-0D30-4718-95BD-558390989358}" srcOrd="2" destOrd="0" parTransId="{9BC80780-09F2-4F29-B234-9984033A2BC4}" sibTransId="{F12B0CBB-6790-44BE-9366-FAE62EDFFB54}"/>
    <dgm:cxn modelId="{A3B404E6-83D1-4D84-80CB-EAA1CAF9C40B}" srcId="{7729122F-2E4A-498F-A49B-D9AB2F689CC5}" destId="{35447F9C-E304-4F0A-9A11-228F4A2041E0}" srcOrd="1" destOrd="0" parTransId="{E44F6A04-C827-46F0-9CC2-BBA2BB89BA4B}" sibTransId="{0F42145C-0A61-47D7-AA00-72EA57E10DA8}"/>
    <dgm:cxn modelId="{BCCB1AE6-2160-E343-A043-BE9D420FCD18}" type="presOf" srcId="{8B9C5DEC-0D30-4718-95BD-558390989358}" destId="{801EBB04-EDC8-2144-AD22-9449ED415DDF}" srcOrd="0" destOrd="0" presId="urn:microsoft.com/office/officeart/2005/8/layout/hierarchy3"/>
    <dgm:cxn modelId="{DEBDDDE7-00FA-F449-B32F-0B701B6B5E3F}" type="presOf" srcId="{35447F9C-E304-4F0A-9A11-228F4A2041E0}" destId="{0CA7B147-2C44-3049-868A-B537AF4E3A2F}" srcOrd="0" destOrd="0" presId="urn:microsoft.com/office/officeart/2005/8/layout/hierarchy3"/>
    <dgm:cxn modelId="{D86BF0E7-4E9A-2645-B740-A400DF385585}" type="presOf" srcId="{F4644A90-B722-4FFA-A18E-FBE57BB18935}" destId="{AE0E461A-7B6C-1145-A683-1CE4C1EEA0C5}" srcOrd="0" destOrd="0" presId="urn:microsoft.com/office/officeart/2005/8/layout/hierarchy3"/>
    <dgm:cxn modelId="{832A11E9-1DC7-094C-A466-0D6D86870DA3}" type="presOf" srcId="{2F069D89-5469-4364-960B-B738F48B60AA}" destId="{845A56C6-3EA4-2047-8333-E70EA31820E4}" srcOrd="0" destOrd="0" presId="urn:microsoft.com/office/officeart/2005/8/layout/hierarchy3"/>
    <dgm:cxn modelId="{75BC04EF-0DE8-4C9B-8F37-809F9F8ED3B3}" srcId="{248BCE79-CC85-429B-83F2-A0802B730218}" destId="{7729122F-2E4A-498F-A49B-D9AB2F689CC5}" srcOrd="3" destOrd="0" parTransId="{0ACF2F61-87B0-48F4-B421-E08166A9BFF2}" sibTransId="{F1CABFE6-5DF0-440B-BD65-2D3504A1488D}"/>
    <dgm:cxn modelId="{D6CC71EF-6450-494E-B08B-7CE37871B63B}" type="presOf" srcId="{2C58CB2E-EBD2-46C6-8E61-BFDAF5CCCE07}" destId="{3560C790-ED05-F14D-B421-37A10F524D02}" srcOrd="0" destOrd="0" presId="urn:microsoft.com/office/officeart/2005/8/layout/hierarchy3"/>
    <dgm:cxn modelId="{745E06F2-086B-7649-8B03-2DE8116311DC}" type="presOf" srcId="{E6C0C485-69E7-4874-84F4-AD1223A91072}" destId="{F08C0C87-8CA2-1241-959D-A92F5160D378}" srcOrd="1" destOrd="0" presId="urn:microsoft.com/office/officeart/2005/8/layout/hierarchy3"/>
    <dgm:cxn modelId="{924FA4F5-4948-44FD-8461-6CBF1967230B}" srcId="{2ECBDDA9-A6F1-4C6C-A9FF-1B96B0A8B200}" destId="{E8133DAD-42EE-4D06-9437-6150AF2DFF9F}" srcOrd="1" destOrd="0" parTransId="{ADD151B2-F04B-4905-BAD0-9C01B975EC00}" sibTransId="{C7B3D00D-CB01-4032-BEBE-581834ADF95F}"/>
    <dgm:cxn modelId="{FD962F23-B227-274C-BD41-65E49CDEA9B2}" type="presParOf" srcId="{0C1A1797-0DB9-8E4A-B8E1-A58179D29969}" destId="{E7A58B25-8CBC-5D40-A8B0-9243735149B0}" srcOrd="0" destOrd="0" presId="urn:microsoft.com/office/officeart/2005/8/layout/hierarchy3"/>
    <dgm:cxn modelId="{563C6EAD-908F-E344-8B18-04D7AD2C57F7}" type="presParOf" srcId="{E7A58B25-8CBC-5D40-A8B0-9243735149B0}" destId="{02BCEAF6-5BF5-F44C-98B8-67EEA59CA0CB}" srcOrd="0" destOrd="0" presId="urn:microsoft.com/office/officeart/2005/8/layout/hierarchy3"/>
    <dgm:cxn modelId="{1979704A-9B75-EF43-867A-59E2ED12A2B9}" type="presParOf" srcId="{02BCEAF6-5BF5-F44C-98B8-67EEA59CA0CB}" destId="{3560C790-ED05-F14D-B421-37A10F524D02}" srcOrd="0" destOrd="0" presId="urn:microsoft.com/office/officeart/2005/8/layout/hierarchy3"/>
    <dgm:cxn modelId="{BEFAFCDC-7770-8A4A-897E-3AB7CA11DEAF}" type="presParOf" srcId="{02BCEAF6-5BF5-F44C-98B8-67EEA59CA0CB}" destId="{23CF4044-1E53-D14B-A160-2051269E79E8}" srcOrd="1" destOrd="0" presId="urn:microsoft.com/office/officeart/2005/8/layout/hierarchy3"/>
    <dgm:cxn modelId="{54FB59B4-30A6-BB4C-8681-25DCFCFC22A9}" type="presParOf" srcId="{E7A58B25-8CBC-5D40-A8B0-9243735149B0}" destId="{50157203-8014-ED45-A065-9C85070EAE6B}" srcOrd="1" destOrd="0" presId="urn:microsoft.com/office/officeart/2005/8/layout/hierarchy3"/>
    <dgm:cxn modelId="{2E01163F-162C-3347-B94A-DC17CE7F0F64}" type="presParOf" srcId="{50157203-8014-ED45-A065-9C85070EAE6B}" destId="{845A56C6-3EA4-2047-8333-E70EA31820E4}" srcOrd="0" destOrd="0" presId="urn:microsoft.com/office/officeart/2005/8/layout/hierarchy3"/>
    <dgm:cxn modelId="{B844404C-56EB-1B42-9CDA-B366C7A242AD}" type="presParOf" srcId="{50157203-8014-ED45-A065-9C85070EAE6B}" destId="{0E0E2D4E-0FEF-9942-90DF-F97CACC2FF64}" srcOrd="1" destOrd="0" presId="urn:microsoft.com/office/officeart/2005/8/layout/hierarchy3"/>
    <dgm:cxn modelId="{B6DA353B-5E49-7F42-B35A-FF0091F60B07}" type="presParOf" srcId="{0C1A1797-0DB9-8E4A-B8E1-A58179D29969}" destId="{9DE54CFF-EF14-9447-A431-C294874E92EC}" srcOrd="1" destOrd="0" presId="urn:microsoft.com/office/officeart/2005/8/layout/hierarchy3"/>
    <dgm:cxn modelId="{745363E3-1E4A-E64E-B00E-5BDF526F615E}" type="presParOf" srcId="{9DE54CFF-EF14-9447-A431-C294874E92EC}" destId="{6F93873D-CC2E-C54C-A7C1-4DED5E929DA1}" srcOrd="0" destOrd="0" presId="urn:microsoft.com/office/officeart/2005/8/layout/hierarchy3"/>
    <dgm:cxn modelId="{0057210A-09CB-A24C-B989-0BF26FFC7CCD}" type="presParOf" srcId="{6F93873D-CC2E-C54C-A7C1-4DED5E929DA1}" destId="{1F33EC97-6159-CF48-9500-310DA58AC63B}" srcOrd="0" destOrd="0" presId="urn:microsoft.com/office/officeart/2005/8/layout/hierarchy3"/>
    <dgm:cxn modelId="{8A38FF22-6945-B740-8815-701695F27B6F}" type="presParOf" srcId="{6F93873D-CC2E-C54C-A7C1-4DED5E929DA1}" destId="{9B57FF27-8595-3742-B5F0-D216F7A10267}" srcOrd="1" destOrd="0" presId="urn:microsoft.com/office/officeart/2005/8/layout/hierarchy3"/>
    <dgm:cxn modelId="{A913562A-2983-594A-9371-402235ED73E7}" type="presParOf" srcId="{9DE54CFF-EF14-9447-A431-C294874E92EC}" destId="{17A795BD-EFB5-B341-9C7A-B258E85C9C13}" srcOrd="1" destOrd="0" presId="urn:microsoft.com/office/officeart/2005/8/layout/hierarchy3"/>
    <dgm:cxn modelId="{47F1BF12-6BFC-7448-8F06-0C4D827A910D}" type="presParOf" srcId="{17A795BD-EFB5-B341-9C7A-B258E85C9C13}" destId="{D119FEA3-CB80-4E48-B5F2-2C89826EA4C9}" srcOrd="0" destOrd="0" presId="urn:microsoft.com/office/officeart/2005/8/layout/hierarchy3"/>
    <dgm:cxn modelId="{A2944616-6E8A-F640-950F-9D8BECC6F3B5}" type="presParOf" srcId="{17A795BD-EFB5-B341-9C7A-B258E85C9C13}" destId="{54702757-E7A1-D746-952F-6D7B06AE9162}" srcOrd="1" destOrd="0" presId="urn:microsoft.com/office/officeart/2005/8/layout/hierarchy3"/>
    <dgm:cxn modelId="{C775A5EE-7AD8-DE43-BC51-B0D20CD74328}" type="presParOf" srcId="{0C1A1797-0DB9-8E4A-B8E1-A58179D29969}" destId="{E8A1C54D-65C1-9540-85F4-2B7336A39081}" srcOrd="2" destOrd="0" presId="urn:microsoft.com/office/officeart/2005/8/layout/hierarchy3"/>
    <dgm:cxn modelId="{A9E04963-6F67-944A-8E15-E90498287E60}" type="presParOf" srcId="{E8A1C54D-65C1-9540-85F4-2B7336A39081}" destId="{2E5499FD-6D22-9546-B399-9D3C4C1468AC}" srcOrd="0" destOrd="0" presId="urn:microsoft.com/office/officeart/2005/8/layout/hierarchy3"/>
    <dgm:cxn modelId="{3659CC67-FB18-3341-B96F-70998862DD3F}" type="presParOf" srcId="{2E5499FD-6D22-9546-B399-9D3C4C1468AC}" destId="{3876631A-6162-3948-B90F-A403B7695DEB}" srcOrd="0" destOrd="0" presId="urn:microsoft.com/office/officeart/2005/8/layout/hierarchy3"/>
    <dgm:cxn modelId="{F52CD286-A982-664D-9001-EF025B4FC087}" type="presParOf" srcId="{2E5499FD-6D22-9546-B399-9D3C4C1468AC}" destId="{08AFD601-5686-734C-B93B-1B42620C6A1E}" srcOrd="1" destOrd="0" presId="urn:microsoft.com/office/officeart/2005/8/layout/hierarchy3"/>
    <dgm:cxn modelId="{C3675A9C-7F4C-F648-BB42-72C99820543C}" type="presParOf" srcId="{E8A1C54D-65C1-9540-85F4-2B7336A39081}" destId="{B6239BF5-975C-1D48-ACF7-FF3EF490E45E}" srcOrd="1" destOrd="0" presId="urn:microsoft.com/office/officeart/2005/8/layout/hierarchy3"/>
    <dgm:cxn modelId="{E9282F44-C304-9747-8287-41B2B48BBC3E}" type="presParOf" srcId="{B6239BF5-975C-1D48-ACF7-FF3EF490E45E}" destId="{801CD258-B3E5-B848-B643-BA3F09953D40}" srcOrd="0" destOrd="0" presId="urn:microsoft.com/office/officeart/2005/8/layout/hierarchy3"/>
    <dgm:cxn modelId="{18D49238-B72C-304D-B3A5-DF7E04B9C039}" type="presParOf" srcId="{B6239BF5-975C-1D48-ACF7-FF3EF490E45E}" destId="{A0895D48-AE6B-214E-BE05-9596B200505D}" srcOrd="1" destOrd="0" presId="urn:microsoft.com/office/officeart/2005/8/layout/hierarchy3"/>
    <dgm:cxn modelId="{CA2C47CE-7424-6540-95B8-048B47CF3674}" type="presParOf" srcId="{B6239BF5-975C-1D48-ACF7-FF3EF490E45E}" destId="{12F498C8-0BC8-2A41-ACDE-E9036DD0EAEE}" srcOrd="2" destOrd="0" presId="urn:microsoft.com/office/officeart/2005/8/layout/hierarchy3"/>
    <dgm:cxn modelId="{17CC8F0A-3117-CE4F-96A4-CBA86FFF21EC}" type="presParOf" srcId="{B6239BF5-975C-1D48-ACF7-FF3EF490E45E}" destId="{435692DD-7A4F-C942-BD62-111DFDD9B3A6}" srcOrd="3" destOrd="0" presId="urn:microsoft.com/office/officeart/2005/8/layout/hierarchy3"/>
    <dgm:cxn modelId="{6083C143-E965-F74B-B75A-76467A7544FD}" type="presParOf" srcId="{B6239BF5-975C-1D48-ACF7-FF3EF490E45E}" destId="{1A775E3B-F39E-8040-9C7F-DC38EBED776A}" srcOrd="4" destOrd="0" presId="urn:microsoft.com/office/officeart/2005/8/layout/hierarchy3"/>
    <dgm:cxn modelId="{20F0DAEA-903D-274B-905C-83240340A82C}" type="presParOf" srcId="{B6239BF5-975C-1D48-ACF7-FF3EF490E45E}" destId="{E6DBC68E-DA2E-5345-8A58-407621F66E5F}" srcOrd="5" destOrd="0" presId="urn:microsoft.com/office/officeart/2005/8/layout/hierarchy3"/>
    <dgm:cxn modelId="{7814428B-41BA-434D-9CBB-745A2ED005F1}" type="presParOf" srcId="{0C1A1797-0DB9-8E4A-B8E1-A58179D29969}" destId="{7523DE04-89B9-7844-8819-BCC24321B104}" srcOrd="3" destOrd="0" presId="urn:microsoft.com/office/officeart/2005/8/layout/hierarchy3"/>
    <dgm:cxn modelId="{CAC29A4A-277B-1440-9983-8FA83CE2EBCC}" type="presParOf" srcId="{7523DE04-89B9-7844-8819-BCC24321B104}" destId="{9C360BB9-B966-0241-B2D3-23B7F0E3F599}" srcOrd="0" destOrd="0" presId="urn:microsoft.com/office/officeart/2005/8/layout/hierarchy3"/>
    <dgm:cxn modelId="{A4A4E2F5-D2A7-1342-9861-E335EE891F15}" type="presParOf" srcId="{9C360BB9-B966-0241-B2D3-23B7F0E3F599}" destId="{E988AAF9-A043-7A41-9544-2CAA552C24C4}" srcOrd="0" destOrd="0" presId="urn:microsoft.com/office/officeart/2005/8/layout/hierarchy3"/>
    <dgm:cxn modelId="{4E599244-E6CD-B843-B885-0C1ED8BDB9DE}" type="presParOf" srcId="{9C360BB9-B966-0241-B2D3-23B7F0E3F599}" destId="{45CED83D-0F83-5545-8046-1C7F9717B104}" srcOrd="1" destOrd="0" presId="urn:microsoft.com/office/officeart/2005/8/layout/hierarchy3"/>
    <dgm:cxn modelId="{77635C1E-6139-844E-B406-20AC81468BF5}" type="presParOf" srcId="{7523DE04-89B9-7844-8819-BCC24321B104}" destId="{E14A1A46-DA0D-344F-B7B4-01CDDAED092E}" srcOrd="1" destOrd="0" presId="urn:microsoft.com/office/officeart/2005/8/layout/hierarchy3"/>
    <dgm:cxn modelId="{AE455B25-394B-754D-B8F3-1805FE894A81}" type="presParOf" srcId="{E14A1A46-DA0D-344F-B7B4-01CDDAED092E}" destId="{AE0E461A-7B6C-1145-A683-1CE4C1EEA0C5}" srcOrd="0" destOrd="0" presId="urn:microsoft.com/office/officeart/2005/8/layout/hierarchy3"/>
    <dgm:cxn modelId="{B555479D-3FBA-EF4C-9E36-C71A9FAAFA7C}" type="presParOf" srcId="{E14A1A46-DA0D-344F-B7B4-01CDDAED092E}" destId="{5F5669D8-4764-FD42-998E-19C8CD7047ED}" srcOrd="1" destOrd="0" presId="urn:microsoft.com/office/officeart/2005/8/layout/hierarchy3"/>
    <dgm:cxn modelId="{8FB40E00-9A66-0C43-8BFD-D70F5323C37D}" type="presParOf" srcId="{E14A1A46-DA0D-344F-B7B4-01CDDAED092E}" destId="{1B42B3C8-1AE5-F542-944B-CB6A50448F19}" srcOrd="2" destOrd="0" presId="urn:microsoft.com/office/officeart/2005/8/layout/hierarchy3"/>
    <dgm:cxn modelId="{1C49BC18-AB56-234C-A04D-75A87DCA142E}" type="presParOf" srcId="{E14A1A46-DA0D-344F-B7B4-01CDDAED092E}" destId="{0CA7B147-2C44-3049-868A-B537AF4E3A2F}" srcOrd="3" destOrd="0" presId="urn:microsoft.com/office/officeart/2005/8/layout/hierarchy3"/>
    <dgm:cxn modelId="{9E01A91F-D0D4-CF4C-BEBF-E6A808F58031}" type="presParOf" srcId="{E14A1A46-DA0D-344F-B7B4-01CDDAED092E}" destId="{28085B6E-8AC9-014B-A272-4F7FDD2BBE35}" srcOrd="4" destOrd="0" presId="urn:microsoft.com/office/officeart/2005/8/layout/hierarchy3"/>
    <dgm:cxn modelId="{DF22E522-0743-B649-920B-DBD8A7BB9594}" type="presParOf" srcId="{E14A1A46-DA0D-344F-B7B4-01CDDAED092E}" destId="{801EBB04-EDC8-2144-AD22-9449ED415DDF}" srcOrd="5" destOrd="0" presId="urn:microsoft.com/office/officeart/2005/8/layout/hierarchy3"/>
    <dgm:cxn modelId="{12893631-4FAE-0042-BE52-0EDB16CAE3E1}" type="presParOf" srcId="{0C1A1797-0DB9-8E4A-B8E1-A58179D29969}" destId="{9CEECB49-7E77-B747-A3B1-03B190C07352}" srcOrd="4" destOrd="0" presId="urn:microsoft.com/office/officeart/2005/8/layout/hierarchy3"/>
    <dgm:cxn modelId="{48933477-1455-3F43-B03C-88E95966F602}" type="presParOf" srcId="{9CEECB49-7E77-B747-A3B1-03B190C07352}" destId="{5A9742F5-5572-D54F-B8F7-9B6B09A7DF13}" srcOrd="0" destOrd="0" presId="urn:microsoft.com/office/officeart/2005/8/layout/hierarchy3"/>
    <dgm:cxn modelId="{BEE6DE71-C5A2-F04C-95BD-D00F52C2FA2B}" type="presParOf" srcId="{5A9742F5-5572-D54F-B8F7-9B6B09A7DF13}" destId="{1706006E-9C63-AD4A-A352-ABD58E5C3307}" srcOrd="0" destOrd="0" presId="urn:microsoft.com/office/officeart/2005/8/layout/hierarchy3"/>
    <dgm:cxn modelId="{D3E926C8-49D8-D74D-892D-F8C4CE5B63E9}" type="presParOf" srcId="{5A9742F5-5572-D54F-B8F7-9B6B09A7DF13}" destId="{F08C0C87-8CA2-1241-959D-A92F5160D378}" srcOrd="1" destOrd="0" presId="urn:microsoft.com/office/officeart/2005/8/layout/hierarchy3"/>
    <dgm:cxn modelId="{E51A25DB-5258-1B48-AA2B-825A7832F1B3}" type="presParOf" srcId="{9CEECB49-7E77-B747-A3B1-03B190C07352}" destId="{1BBB6A35-6690-0E41-A38F-59DE87A3342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9EC4-652E-2B48-90C0-022432A9EC54}">
      <dsp:nvSpPr>
        <dsp:cNvPr id="0" name=""/>
        <dsp:cNvSpPr/>
      </dsp:nvSpPr>
      <dsp:spPr>
        <a:xfrm>
          <a:off x="0" y="45786"/>
          <a:ext cx="7288168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 dirty="0"/>
            <a:t>05.01.2023 – Gründungsversammlung</a:t>
          </a:r>
          <a:endParaRPr lang="en-US" sz="2400" kern="1200" dirty="0"/>
        </a:p>
      </dsp:txBody>
      <dsp:txXfrm>
        <a:off x="28100" y="73886"/>
        <a:ext cx="7231968" cy="519439"/>
      </dsp:txXfrm>
    </dsp:sp>
    <dsp:sp modelId="{3B5259B8-6182-F045-ACD2-D78CD8E7B6A5}">
      <dsp:nvSpPr>
        <dsp:cNvPr id="0" name=""/>
        <dsp:cNvSpPr/>
      </dsp:nvSpPr>
      <dsp:spPr>
        <a:xfrm>
          <a:off x="0" y="690546"/>
          <a:ext cx="7288168" cy="575639"/>
        </a:xfrm>
        <a:prstGeom prst="roundRect">
          <a:avLst/>
        </a:prstGeom>
        <a:solidFill>
          <a:schemeClr val="accent5">
            <a:hueOff val="138281"/>
            <a:satOff val="1570"/>
            <a:lumOff val="14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 dirty="0"/>
            <a:t>1. Presseaussendung (gute Resonanz)</a:t>
          </a:r>
          <a:endParaRPr lang="en-US" sz="2400" kern="1200" dirty="0"/>
        </a:p>
      </dsp:txBody>
      <dsp:txXfrm>
        <a:off x="28100" y="718646"/>
        <a:ext cx="7231968" cy="519439"/>
      </dsp:txXfrm>
    </dsp:sp>
    <dsp:sp modelId="{93941173-0A10-2347-9855-339FE5CBC559}">
      <dsp:nvSpPr>
        <dsp:cNvPr id="0" name=""/>
        <dsp:cNvSpPr/>
      </dsp:nvSpPr>
      <dsp:spPr>
        <a:xfrm>
          <a:off x="0" y="1335306"/>
          <a:ext cx="7288168" cy="575639"/>
        </a:xfrm>
        <a:prstGeom prst="roundRect">
          <a:avLst/>
        </a:prstGeom>
        <a:solidFill>
          <a:schemeClr val="accent5">
            <a:hueOff val="276562"/>
            <a:satOff val="3140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 dirty="0"/>
            <a:t>Satzung beim BMI hinterlegt – Gründung Partei</a:t>
          </a:r>
          <a:endParaRPr lang="en-US" sz="2400" kern="1200" dirty="0"/>
        </a:p>
      </dsp:txBody>
      <dsp:txXfrm>
        <a:off x="28100" y="1363406"/>
        <a:ext cx="7231968" cy="519439"/>
      </dsp:txXfrm>
    </dsp:sp>
    <dsp:sp modelId="{E958A010-09DD-A440-8FF2-943BC93EF540}">
      <dsp:nvSpPr>
        <dsp:cNvPr id="0" name=""/>
        <dsp:cNvSpPr/>
      </dsp:nvSpPr>
      <dsp:spPr>
        <a:xfrm>
          <a:off x="0" y="1980066"/>
          <a:ext cx="7288168" cy="575639"/>
        </a:xfrm>
        <a:prstGeom prst="roundRect">
          <a:avLst/>
        </a:prstGeom>
        <a:solidFill>
          <a:schemeClr val="accent5">
            <a:hueOff val="414843"/>
            <a:satOff val="4710"/>
            <a:lumOff val="42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/>
            <a:t>Homepage, Facebook und Instagram gestartet</a:t>
          </a:r>
          <a:endParaRPr lang="en-US" sz="2400" kern="1200"/>
        </a:p>
      </dsp:txBody>
      <dsp:txXfrm>
        <a:off x="28100" y="2008166"/>
        <a:ext cx="7231968" cy="519439"/>
      </dsp:txXfrm>
    </dsp:sp>
    <dsp:sp modelId="{F7E7ACA7-AC02-9245-A5C7-3A6AE7520E9A}">
      <dsp:nvSpPr>
        <dsp:cNvPr id="0" name=""/>
        <dsp:cNvSpPr/>
      </dsp:nvSpPr>
      <dsp:spPr>
        <a:xfrm>
          <a:off x="0" y="2624826"/>
          <a:ext cx="7288168" cy="575639"/>
        </a:xfrm>
        <a:prstGeom prst="roundRect">
          <a:avLst/>
        </a:prstGeom>
        <a:solidFill>
          <a:schemeClr val="accent5">
            <a:hueOff val="553124"/>
            <a:satOff val="6280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 dirty="0"/>
            <a:t>Namhaftmachung 3. GV Mandat und Ersatzgewählte</a:t>
          </a:r>
          <a:endParaRPr lang="en-US" sz="2400" kern="1200" dirty="0"/>
        </a:p>
      </dsp:txBody>
      <dsp:txXfrm>
        <a:off x="28100" y="2652926"/>
        <a:ext cx="7231968" cy="519439"/>
      </dsp:txXfrm>
    </dsp:sp>
    <dsp:sp modelId="{E0A615C1-4A4F-AE4E-84A9-D22E0AEF98B0}">
      <dsp:nvSpPr>
        <dsp:cNvPr id="0" name=""/>
        <dsp:cNvSpPr/>
      </dsp:nvSpPr>
      <dsp:spPr>
        <a:xfrm>
          <a:off x="0" y="3269586"/>
          <a:ext cx="7288168" cy="575639"/>
        </a:xfrm>
        <a:prstGeom prst="roundRect">
          <a:avLst/>
        </a:prstGeom>
        <a:solidFill>
          <a:schemeClr val="accent5">
            <a:hueOff val="691405"/>
            <a:satOff val="7851"/>
            <a:lumOff val="7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 dirty="0"/>
            <a:t>Erster Postwurf (selbst ausgetragen – Danke!)</a:t>
          </a:r>
          <a:endParaRPr lang="en-US" sz="2400" kern="1200" dirty="0"/>
        </a:p>
      </dsp:txBody>
      <dsp:txXfrm>
        <a:off x="28100" y="3297686"/>
        <a:ext cx="7231968" cy="519439"/>
      </dsp:txXfrm>
    </dsp:sp>
    <dsp:sp modelId="{724B7ECD-DD21-D04A-9CC5-1F61416AA584}">
      <dsp:nvSpPr>
        <dsp:cNvPr id="0" name=""/>
        <dsp:cNvSpPr/>
      </dsp:nvSpPr>
      <dsp:spPr>
        <a:xfrm>
          <a:off x="0" y="3914346"/>
          <a:ext cx="7288168" cy="575639"/>
        </a:xfrm>
        <a:prstGeom prst="roundRect">
          <a:avLst/>
        </a:prstGeom>
        <a:solidFill>
          <a:schemeClr val="accent5">
            <a:hueOff val="829686"/>
            <a:satOff val="9421"/>
            <a:lumOff val="8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400" kern="1200"/>
            <a:t>Konto eröffnet</a:t>
          </a:r>
          <a:endParaRPr lang="en-US" sz="2400" kern="1200"/>
        </a:p>
      </dsp:txBody>
      <dsp:txXfrm>
        <a:off x="28100" y="3942446"/>
        <a:ext cx="7231968" cy="519439"/>
      </dsp:txXfrm>
    </dsp:sp>
    <dsp:sp modelId="{94DE8060-42EA-DA40-A5B0-A305F651AD83}">
      <dsp:nvSpPr>
        <dsp:cNvPr id="0" name=""/>
        <dsp:cNvSpPr/>
      </dsp:nvSpPr>
      <dsp:spPr>
        <a:xfrm>
          <a:off x="0" y="4559106"/>
          <a:ext cx="7288168" cy="575639"/>
        </a:xfrm>
        <a:prstGeom prst="roundRect">
          <a:avLst/>
        </a:prstGeom>
        <a:solidFill>
          <a:schemeClr val="accent5">
            <a:hueOff val="967967"/>
            <a:satOff val="10991"/>
            <a:lumOff val="99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Kinderfasching beim Kirchenwirt</a:t>
          </a:r>
        </a:p>
      </dsp:txBody>
      <dsp:txXfrm>
        <a:off x="28100" y="4587206"/>
        <a:ext cx="7231968" cy="519439"/>
      </dsp:txXfrm>
    </dsp:sp>
    <dsp:sp modelId="{91E0A93C-84BC-AC4E-B83E-F6C1EBC7BC89}">
      <dsp:nvSpPr>
        <dsp:cNvPr id="0" name=""/>
        <dsp:cNvSpPr/>
      </dsp:nvSpPr>
      <dsp:spPr>
        <a:xfrm>
          <a:off x="0" y="5203865"/>
          <a:ext cx="7288168" cy="575639"/>
        </a:xfrm>
        <a:prstGeom prst="roundRect">
          <a:avLst/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Erste Anträge in Gemeindevorstehung eingebracht</a:t>
          </a:r>
        </a:p>
      </dsp:txBody>
      <dsp:txXfrm>
        <a:off x="28100" y="5231965"/>
        <a:ext cx="7231968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F05A3-ACB3-4693-9B64-70C40B0EFEA0}">
      <dsp:nvSpPr>
        <dsp:cNvPr id="0" name=""/>
        <dsp:cNvSpPr/>
      </dsp:nvSpPr>
      <dsp:spPr>
        <a:xfrm>
          <a:off x="421398" y="1395744"/>
          <a:ext cx="688183" cy="688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4780A-F04E-41DA-BCE2-D11B09A91ADE}">
      <dsp:nvSpPr>
        <dsp:cNvPr id="0" name=""/>
        <dsp:cNvSpPr/>
      </dsp:nvSpPr>
      <dsp:spPr>
        <a:xfrm>
          <a:off x="841" y="2345080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(15) 17 aktive Mitglieder</a:t>
          </a:r>
          <a:endParaRPr lang="en-US" sz="1500" kern="1200"/>
        </a:p>
      </dsp:txBody>
      <dsp:txXfrm>
        <a:off x="841" y="2345080"/>
        <a:ext cx="1529296" cy="611718"/>
      </dsp:txXfrm>
    </dsp:sp>
    <dsp:sp modelId="{592B766D-881E-4A60-AC4B-9F8BF5A0EB2B}">
      <dsp:nvSpPr>
        <dsp:cNvPr id="0" name=""/>
        <dsp:cNvSpPr/>
      </dsp:nvSpPr>
      <dsp:spPr>
        <a:xfrm>
          <a:off x="2218322" y="1395744"/>
          <a:ext cx="688183" cy="6881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85A6B-0256-40F9-9A74-AC49F887DA2A}">
      <dsp:nvSpPr>
        <dsp:cNvPr id="0" name=""/>
        <dsp:cNvSpPr/>
      </dsp:nvSpPr>
      <dsp:spPr>
        <a:xfrm>
          <a:off x="1797765" y="2345080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(42) 44 WhatsApp Gruppenmitglieder</a:t>
          </a:r>
          <a:endParaRPr lang="en-US" sz="1500" kern="1200"/>
        </a:p>
      </dsp:txBody>
      <dsp:txXfrm>
        <a:off x="1797765" y="2345080"/>
        <a:ext cx="1529296" cy="611718"/>
      </dsp:txXfrm>
    </dsp:sp>
    <dsp:sp modelId="{0DF9466C-A90E-4C0F-A0D4-6D1FBA176C06}">
      <dsp:nvSpPr>
        <dsp:cNvPr id="0" name=""/>
        <dsp:cNvSpPr/>
      </dsp:nvSpPr>
      <dsp:spPr>
        <a:xfrm>
          <a:off x="4015246" y="1395744"/>
          <a:ext cx="688183" cy="688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E2DE0-AE01-40A7-8261-EBE91E31E89D}">
      <dsp:nvSpPr>
        <dsp:cNvPr id="0" name=""/>
        <dsp:cNvSpPr/>
      </dsp:nvSpPr>
      <dsp:spPr>
        <a:xfrm>
          <a:off x="3594689" y="2345080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(12) 14 Follower auf Instagram</a:t>
          </a:r>
          <a:endParaRPr lang="en-US" sz="1500" kern="1200"/>
        </a:p>
      </dsp:txBody>
      <dsp:txXfrm>
        <a:off x="3594689" y="2345080"/>
        <a:ext cx="1529296" cy="611718"/>
      </dsp:txXfrm>
    </dsp:sp>
    <dsp:sp modelId="{34188DF7-FCE1-4B83-BD94-B7D2670829BF}">
      <dsp:nvSpPr>
        <dsp:cNvPr id="0" name=""/>
        <dsp:cNvSpPr/>
      </dsp:nvSpPr>
      <dsp:spPr>
        <a:xfrm>
          <a:off x="5812170" y="1395744"/>
          <a:ext cx="688183" cy="6881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37BE5-0F00-4F47-8122-6E5AADF48D88}">
      <dsp:nvSpPr>
        <dsp:cNvPr id="0" name=""/>
        <dsp:cNvSpPr/>
      </dsp:nvSpPr>
      <dsp:spPr>
        <a:xfrm>
          <a:off x="5391613" y="2345080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(28) 40 Follower auf Facebook</a:t>
          </a:r>
          <a:endParaRPr lang="en-US" sz="1500" kern="1200"/>
        </a:p>
      </dsp:txBody>
      <dsp:txXfrm>
        <a:off x="5391613" y="2345080"/>
        <a:ext cx="1529296" cy="611718"/>
      </dsp:txXfrm>
    </dsp:sp>
    <dsp:sp modelId="{EC472BE7-BA6B-48C3-A187-C922962B8F9B}">
      <dsp:nvSpPr>
        <dsp:cNvPr id="0" name=""/>
        <dsp:cNvSpPr/>
      </dsp:nvSpPr>
      <dsp:spPr>
        <a:xfrm>
          <a:off x="7609093" y="1395744"/>
          <a:ext cx="688183" cy="6881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9ADF4-A0D1-4120-A979-D972E3E0621A}">
      <dsp:nvSpPr>
        <dsp:cNvPr id="0" name=""/>
        <dsp:cNvSpPr/>
      </dsp:nvSpPr>
      <dsp:spPr>
        <a:xfrm>
          <a:off x="7188537" y="2345080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(8) 14 Newsletter-Anmeldungen</a:t>
          </a:r>
        </a:p>
      </dsp:txBody>
      <dsp:txXfrm>
        <a:off x="7188537" y="2345080"/>
        <a:ext cx="1529296" cy="611718"/>
      </dsp:txXfrm>
    </dsp:sp>
    <dsp:sp modelId="{0D3A79AF-FB99-4349-9C6A-701D4089A043}">
      <dsp:nvSpPr>
        <dsp:cNvPr id="0" name=""/>
        <dsp:cNvSpPr/>
      </dsp:nvSpPr>
      <dsp:spPr>
        <a:xfrm>
          <a:off x="9406017" y="1395744"/>
          <a:ext cx="688183" cy="6881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BA229-F597-7D45-9DBA-667FAADAA041}">
      <dsp:nvSpPr>
        <dsp:cNvPr id="0" name=""/>
        <dsp:cNvSpPr/>
      </dsp:nvSpPr>
      <dsp:spPr>
        <a:xfrm>
          <a:off x="8985461" y="2345080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/>
            <a:t>(391) 607 Besucher Homepage</a:t>
          </a:r>
        </a:p>
      </dsp:txBody>
      <dsp:txXfrm>
        <a:off x="8985461" y="2345080"/>
        <a:ext cx="1529296" cy="611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0C790-ED05-F14D-B421-37A10F524D02}">
      <dsp:nvSpPr>
        <dsp:cNvPr id="0" name=""/>
        <dsp:cNvSpPr/>
      </dsp:nvSpPr>
      <dsp:spPr>
        <a:xfrm>
          <a:off x="5134" y="96488"/>
          <a:ext cx="1750888" cy="8754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300" kern="1200"/>
            <a:t>Treffen jeden 1. Donnerstag im Monat</a:t>
          </a:r>
          <a:endParaRPr lang="en-US" sz="1300" kern="1200"/>
        </a:p>
      </dsp:txBody>
      <dsp:txXfrm>
        <a:off x="30775" y="122129"/>
        <a:ext cx="1699606" cy="824162"/>
      </dsp:txXfrm>
    </dsp:sp>
    <dsp:sp modelId="{845A56C6-3EA4-2047-8333-E70EA31820E4}">
      <dsp:nvSpPr>
        <dsp:cNvPr id="0" name=""/>
        <dsp:cNvSpPr/>
      </dsp:nvSpPr>
      <dsp:spPr>
        <a:xfrm>
          <a:off x="180223" y="971933"/>
          <a:ext cx="175088" cy="6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583"/>
              </a:lnTo>
              <a:lnTo>
                <a:pt x="175088" y="65658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E2D4E-0FEF-9942-90DF-F97CACC2FF64}">
      <dsp:nvSpPr>
        <dsp:cNvPr id="0" name=""/>
        <dsp:cNvSpPr/>
      </dsp:nvSpPr>
      <dsp:spPr>
        <a:xfrm>
          <a:off x="355312" y="1190794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06.04.2023 18:30 im Camp24</a:t>
          </a:r>
          <a:endParaRPr lang="en-US" sz="1200" kern="1200"/>
        </a:p>
      </dsp:txBody>
      <dsp:txXfrm>
        <a:off x="380953" y="1216435"/>
        <a:ext cx="1349428" cy="824162"/>
      </dsp:txXfrm>
    </dsp:sp>
    <dsp:sp modelId="{1F33EC97-6159-CF48-9500-310DA58AC63B}">
      <dsp:nvSpPr>
        <dsp:cNvPr id="0" name=""/>
        <dsp:cNvSpPr/>
      </dsp:nvSpPr>
      <dsp:spPr>
        <a:xfrm>
          <a:off x="2193745" y="96488"/>
          <a:ext cx="1750888" cy="875444"/>
        </a:xfrm>
        <a:prstGeom prst="roundRect">
          <a:avLst>
            <a:gd name="adj" fmla="val 10000"/>
          </a:avLst>
        </a:prstGeom>
        <a:solidFill>
          <a:schemeClr val="accent2">
            <a:hueOff val="1591615"/>
            <a:satOff val="2700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/>
            <a:t>Ostereiersuche am Campingplatz </a:t>
          </a:r>
        </a:p>
      </dsp:txBody>
      <dsp:txXfrm>
        <a:off x="2219386" y="122129"/>
        <a:ext cx="1699606" cy="824162"/>
      </dsp:txXfrm>
    </dsp:sp>
    <dsp:sp modelId="{D119FEA3-CB80-4E48-B5F2-2C89826EA4C9}">
      <dsp:nvSpPr>
        <dsp:cNvPr id="0" name=""/>
        <dsp:cNvSpPr/>
      </dsp:nvSpPr>
      <dsp:spPr>
        <a:xfrm>
          <a:off x="2368834" y="971933"/>
          <a:ext cx="175088" cy="6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583"/>
              </a:lnTo>
              <a:lnTo>
                <a:pt x="175088" y="65658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02757-E7A1-D746-952F-6D7B06AE9162}">
      <dsp:nvSpPr>
        <dsp:cNvPr id="0" name=""/>
        <dsp:cNvSpPr/>
      </dsp:nvSpPr>
      <dsp:spPr>
        <a:xfrm>
          <a:off x="2543922" y="1190794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09495"/>
              <a:satOff val="1543"/>
              <a:lumOff val="-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10.04.2023 - Details folgen</a:t>
          </a:r>
        </a:p>
      </dsp:txBody>
      <dsp:txXfrm>
        <a:off x="2569563" y="1216435"/>
        <a:ext cx="1349428" cy="824162"/>
      </dsp:txXfrm>
    </dsp:sp>
    <dsp:sp modelId="{3876631A-6162-3948-B90F-A403B7695DEB}">
      <dsp:nvSpPr>
        <dsp:cNvPr id="0" name=""/>
        <dsp:cNvSpPr/>
      </dsp:nvSpPr>
      <dsp:spPr>
        <a:xfrm>
          <a:off x="4382355" y="96488"/>
          <a:ext cx="1750888" cy="875444"/>
        </a:xfrm>
        <a:prstGeom prst="roundRect">
          <a:avLst>
            <a:gd name="adj" fmla="val 10000"/>
          </a:avLst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300" kern="1200"/>
            <a:t>Mai – Klausur</a:t>
          </a:r>
          <a:endParaRPr lang="en-US" sz="1300" kern="1200"/>
        </a:p>
      </dsp:txBody>
      <dsp:txXfrm>
        <a:off x="4407996" y="122129"/>
        <a:ext cx="1699606" cy="824162"/>
      </dsp:txXfrm>
    </dsp:sp>
    <dsp:sp modelId="{801CD258-B3E5-B848-B643-BA3F09953D40}">
      <dsp:nvSpPr>
        <dsp:cNvPr id="0" name=""/>
        <dsp:cNvSpPr/>
      </dsp:nvSpPr>
      <dsp:spPr>
        <a:xfrm>
          <a:off x="4557444" y="971933"/>
          <a:ext cx="175088" cy="6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583"/>
              </a:lnTo>
              <a:lnTo>
                <a:pt x="175088" y="65658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95D48-AE6B-214E-BE05-9596B200505D}">
      <dsp:nvSpPr>
        <dsp:cNvPr id="0" name=""/>
        <dsp:cNvSpPr/>
      </dsp:nvSpPr>
      <dsp:spPr>
        <a:xfrm>
          <a:off x="4732533" y="1190794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818989"/>
              <a:satOff val="3086"/>
              <a:lumOff val="-1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Fahrplan zur Wahl 2024</a:t>
          </a:r>
          <a:endParaRPr lang="en-US" sz="1200" kern="1200"/>
        </a:p>
      </dsp:txBody>
      <dsp:txXfrm>
        <a:off x="4758174" y="1216435"/>
        <a:ext cx="1349428" cy="824162"/>
      </dsp:txXfrm>
    </dsp:sp>
    <dsp:sp modelId="{12F498C8-0BC8-2A41-ACDE-E9036DD0EAEE}">
      <dsp:nvSpPr>
        <dsp:cNvPr id="0" name=""/>
        <dsp:cNvSpPr/>
      </dsp:nvSpPr>
      <dsp:spPr>
        <a:xfrm>
          <a:off x="4557444" y="971933"/>
          <a:ext cx="175088" cy="1750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888"/>
              </a:lnTo>
              <a:lnTo>
                <a:pt x="175088" y="17508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692DD-7A4F-C942-BD62-111DFDD9B3A6}">
      <dsp:nvSpPr>
        <dsp:cNvPr id="0" name=""/>
        <dsp:cNvSpPr/>
      </dsp:nvSpPr>
      <dsp:spPr>
        <a:xfrm>
          <a:off x="4732533" y="2285099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728483"/>
              <a:satOff val="4629"/>
              <a:lumOff val="-1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Wahlprogramm</a:t>
          </a:r>
          <a:endParaRPr lang="en-US" sz="1200" kern="1200"/>
        </a:p>
      </dsp:txBody>
      <dsp:txXfrm>
        <a:off x="4758174" y="2310740"/>
        <a:ext cx="1349428" cy="824162"/>
      </dsp:txXfrm>
    </dsp:sp>
    <dsp:sp modelId="{1A775E3B-F39E-8040-9C7F-DC38EBED776A}">
      <dsp:nvSpPr>
        <dsp:cNvPr id="0" name=""/>
        <dsp:cNvSpPr/>
      </dsp:nvSpPr>
      <dsp:spPr>
        <a:xfrm>
          <a:off x="4557444" y="971933"/>
          <a:ext cx="175088" cy="2845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193"/>
              </a:lnTo>
              <a:lnTo>
                <a:pt x="175088" y="284519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BC68E-DA2E-5345-8A58-407621F66E5F}">
      <dsp:nvSpPr>
        <dsp:cNvPr id="0" name=""/>
        <dsp:cNvSpPr/>
      </dsp:nvSpPr>
      <dsp:spPr>
        <a:xfrm>
          <a:off x="4732533" y="3379404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637978"/>
              <a:satOff val="6171"/>
              <a:lumOff val="-2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Organisationskultur</a:t>
          </a:r>
          <a:endParaRPr lang="en-US" sz="1200" kern="1200"/>
        </a:p>
      </dsp:txBody>
      <dsp:txXfrm>
        <a:off x="4758174" y="3405045"/>
        <a:ext cx="1349428" cy="824162"/>
      </dsp:txXfrm>
    </dsp:sp>
    <dsp:sp modelId="{E988AAF9-A043-7A41-9544-2CAA552C24C4}">
      <dsp:nvSpPr>
        <dsp:cNvPr id="0" name=""/>
        <dsp:cNvSpPr/>
      </dsp:nvSpPr>
      <dsp:spPr>
        <a:xfrm>
          <a:off x="6570966" y="96488"/>
          <a:ext cx="1750888" cy="875444"/>
        </a:xfrm>
        <a:prstGeom prst="roundRect">
          <a:avLst>
            <a:gd name="adj" fmla="val 10000"/>
          </a:avLst>
        </a:prstGeom>
        <a:solidFill>
          <a:schemeClr val="accent2">
            <a:hueOff val="4774846"/>
            <a:satOff val="8100"/>
            <a:lumOff val="-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300" kern="1200"/>
            <a:t>Herbst – Mitgliederversammlung</a:t>
          </a:r>
          <a:endParaRPr lang="en-US" sz="1300" kern="1200"/>
        </a:p>
      </dsp:txBody>
      <dsp:txXfrm>
        <a:off x="6596607" y="122129"/>
        <a:ext cx="1699606" cy="824162"/>
      </dsp:txXfrm>
    </dsp:sp>
    <dsp:sp modelId="{AE0E461A-7B6C-1145-A683-1CE4C1EEA0C5}">
      <dsp:nvSpPr>
        <dsp:cNvPr id="0" name=""/>
        <dsp:cNvSpPr/>
      </dsp:nvSpPr>
      <dsp:spPr>
        <a:xfrm>
          <a:off x="6746055" y="971933"/>
          <a:ext cx="175088" cy="6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583"/>
              </a:lnTo>
              <a:lnTo>
                <a:pt x="175088" y="65658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669D8-4764-FD42-998E-19C8CD7047ED}">
      <dsp:nvSpPr>
        <dsp:cNvPr id="0" name=""/>
        <dsp:cNvSpPr/>
      </dsp:nvSpPr>
      <dsp:spPr>
        <a:xfrm>
          <a:off x="6921144" y="1190794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547472"/>
              <a:satOff val="7714"/>
              <a:lumOff val="-2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Wahl Vorstand Neu</a:t>
          </a:r>
          <a:endParaRPr lang="en-US" sz="1200" kern="1200"/>
        </a:p>
      </dsp:txBody>
      <dsp:txXfrm>
        <a:off x="6946785" y="1216435"/>
        <a:ext cx="1349428" cy="824162"/>
      </dsp:txXfrm>
    </dsp:sp>
    <dsp:sp modelId="{1B42B3C8-1AE5-F542-944B-CB6A50448F19}">
      <dsp:nvSpPr>
        <dsp:cNvPr id="0" name=""/>
        <dsp:cNvSpPr/>
      </dsp:nvSpPr>
      <dsp:spPr>
        <a:xfrm>
          <a:off x="6746055" y="971933"/>
          <a:ext cx="175088" cy="1750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888"/>
              </a:lnTo>
              <a:lnTo>
                <a:pt x="175088" y="17508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7B147-2C44-3049-868A-B537AF4E3A2F}">
      <dsp:nvSpPr>
        <dsp:cNvPr id="0" name=""/>
        <dsp:cNvSpPr/>
      </dsp:nvSpPr>
      <dsp:spPr>
        <a:xfrm>
          <a:off x="6921144" y="2285099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456967"/>
              <a:satOff val="9257"/>
              <a:lumOff val="-3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Wahl Rechnungsprüfer</a:t>
          </a:r>
          <a:endParaRPr lang="en-US" sz="1200" kern="1200"/>
        </a:p>
      </dsp:txBody>
      <dsp:txXfrm>
        <a:off x="6946785" y="2310740"/>
        <a:ext cx="1349428" cy="824162"/>
      </dsp:txXfrm>
    </dsp:sp>
    <dsp:sp modelId="{28085B6E-8AC9-014B-A272-4F7FDD2BBE35}">
      <dsp:nvSpPr>
        <dsp:cNvPr id="0" name=""/>
        <dsp:cNvSpPr/>
      </dsp:nvSpPr>
      <dsp:spPr>
        <a:xfrm>
          <a:off x="6746055" y="971933"/>
          <a:ext cx="175088" cy="2845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193"/>
              </a:lnTo>
              <a:lnTo>
                <a:pt x="175088" y="284519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1EBB04-EDC8-2144-AD22-9449ED415DDF}">
      <dsp:nvSpPr>
        <dsp:cNvPr id="0" name=""/>
        <dsp:cNvSpPr/>
      </dsp:nvSpPr>
      <dsp:spPr>
        <a:xfrm>
          <a:off x="6921144" y="3379404"/>
          <a:ext cx="1400710" cy="875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/>
            <a:t>Beschluss Wahlliste und Bürgermeister Kandidat:in</a:t>
          </a:r>
          <a:endParaRPr lang="en-US" sz="1200" kern="1200"/>
        </a:p>
      </dsp:txBody>
      <dsp:txXfrm>
        <a:off x="6946785" y="3405045"/>
        <a:ext cx="1349428" cy="824162"/>
      </dsp:txXfrm>
    </dsp:sp>
    <dsp:sp modelId="{1706006E-9C63-AD4A-A352-ABD58E5C3307}">
      <dsp:nvSpPr>
        <dsp:cNvPr id="0" name=""/>
        <dsp:cNvSpPr/>
      </dsp:nvSpPr>
      <dsp:spPr>
        <a:xfrm>
          <a:off x="8759576" y="96488"/>
          <a:ext cx="1750888" cy="875444"/>
        </a:xfrm>
        <a:prstGeom prst="roundRect">
          <a:avLst>
            <a:gd name="adj" fmla="val 10000"/>
          </a:avLst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300" kern="1200"/>
            <a:t>Wahl – März 2024</a:t>
          </a:r>
          <a:endParaRPr lang="en-US" sz="1300" kern="1200"/>
        </a:p>
      </dsp:txBody>
      <dsp:txXfrm>
        <a:off x="8785217" y="122129"/>
        <a:ext cx="1699606" cy="824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1DBDE-3254-BB4A-B016-9C18CD46C8D7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B778D-ECD5-0E4C-BF95-149AA0992F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40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67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8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99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1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66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5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06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85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25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85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02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2BF42-971A-B241-9C05-1838AD492E33}" type="datetimeFigureOut">
              <a:rPr lang="de-DE" smtClean="0"/>
              <a:t>01.03.23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2FC1E-1CBB-5B4E-8D1E-D3DAF2426E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8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Word-Dokument.docx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Word-Dokument1.docx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ilhouette enthält.&#10;&#10;Automatisch generierte Beschreibung">
            <a:extLst>
              <a:ext uri="{FF2B5EF4-FFF2-40B4-BE49-F238E27FC236}">
                <a16:creationId xmlns:a16="http://schemas.microsoft.com/office/drawing/2014/main" id="{9D2896FA-1064-D0EF-338F-779C306B9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08" b="21052"/>
          <a:stretch/>
        </p:blipFill>
        <p:spPr>
          <a:xfrm>
            <a:off x="6765632" y="415271"/>
            <a:ext cx="5155496" cy="289942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178461B-A5D0-6C8B-44FB-01BA8A9E3639}"/>
              </a:ext>
            </a:extLst>
          </p:cNvPr>
          <p:cNvSpPr/>
          <p:nvPr/>
        </p:nvSpPr>
        <p:spPr>
          <a:xfrm>
            <a:off x="141015" y="649267"/>
            <a:ext cx="6624617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„Nichts auf der Welt ist so mächtig wie eine Idee,</a:t>
            </a:r>
          </a:p>
          <a:p>
            <a:pPr algn="ctr"/>
            <a:r>
              <a:rPr lang="de-DE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deren Zeit gekommen ist.“ </a:t>
            </a:r>
            <a:r>
              <a:rPr lang="de-D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Victor Hugo 1802-1885</a:t>
            </a:r>
          </a:p>
          <a:p>
            <a:pPr algn="ctr"/>
            <a:endParaRPr lang="de-DE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D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Donnerstagtreff März 2023</a:t>
            </a:r>
            <a:endParaRPr lang="de-DE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35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836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4DD85-A882-FA5C-7234-850FE5F88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Themen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A67C2D-5321-C7F8-97F9-D415928BC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in Koppl</a:t>
            </a:r>
          </a:p>
        </p:txBody>
      </p:sp>
    </p:spTree>
    <p:extLst>
      <p:ext uri="{BB962C8B-B14F-4D97-AF65-F5344CB8AC3E}">
        <p14:creationId xmlns:p14="http://schemas.microsoft.com/office/powerpoint/2010/main" val="46021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F0CD3-4306-34F4-AFBE-2C8B497E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Seilbahnprojekt in Koppl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 descr="Ein Bild, das Text, Screenshot, Zeitung, Dokument enthält.&#10;&#10;Automatisch generierte Beschreibung">
            <a:extLst>
              <a:ext uri="{FF2B5EF4-FFF2-40B4-BE49-F238E27FC236}">
                <a16:creationId xmlns:a16="http://schemas.microsoft.com/office/drawing/2014/main" id="{D0571CE5-4236-9037-CA82-7535E498F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" r="4978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237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54E80ECA-EB1D-FE4E-9721-C88392ED9B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544207"/>
              </p:ext>
            </p:extLst>
          </p:nvPr>
        </p:nvGraphicFramePr>
        <p:xfrm>
          <a:off x="1546225" y="772337"/>
          <a:ext cx="9324419" cy="644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5765800" imgH="3962400" progId="Word.Document.12">
                  <p:embed/>
                </p:oleObj>
              </mc:Choice>
              <mc:Fallback>
                <p:oleObj name="Dokument" r:id="rId2" imgW="5765800" imgH="396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6225" y="772337"/>
                        <a:ext cx="9324419" cy="644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945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3F66BBA-BC13-0939-0C55-5E7B50A4F4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81524"/>
              </p:ext>
            </p:extLst>
          </p:nvPr>
        </p:nvGraphicFramePr>
        <p:xfrm>
          <a:off x="2535055" y="-324715"/>
          <a:ext cx="8098521" cy="777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5765800" imgH="5537200" progId="Word.Document.12">
                  <p:embed/>
                </p:oleObj>
              </mc:Choice>
              <mc:Fallback>
                <p:oleObj name="Dokument" r:id="rId2" imgW="5765800" imgH="553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35055" y="-324715"/>
                        <a:ext cx="8098521" cy="777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3385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Himmel, draußen, Straße enthält.&#10;&#10;Automatisch generierte Beschreibung">
            <a:extLst>
              <a:ext uri="{FF2B5EF4-FFF2-40B4-BE49-F238E27FC236}">
                <a16:creationId xmlns:a16="http://schemas.microsoft.com/office/drawing/2014/main" id="{F2607758-7ED1-FBE0-081A-046E75E90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16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0EED79-D534-EB1A-CC58-85968BA0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Verkehr in Koppl</a:t>
            </a:r>
          </a:p>
        </p:txBody>
      </p:sp>
    </p:spTree>
    <p:extLst>
      <p:ext uri="{BB962C8B-B14F-4D97-AF65-F5344CB8AC3E}">
        <p14:creationId xmlns:p14="http://schemas.microsoft.com/office/powerpoint/2010/main" val="3161433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61F7B9-5485-7BB3-4135-EB2111BC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de-DE" sz="3200">
                <a:solidFill>
                  <a:srgbClr val="FFFFFF"/>
                </a:solidFill>
              </a:rPr>
              <a:t>Verkehrsflächen mit Verbesserungsbedarf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771FE2-5042-4B8A-9D08-AE48E6478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alpha val="80000"/>
                  </a:schemeClr>
                </a:solidFill>
              </a:rPr>
              <a:t>Welch</a:t>
            </a:r>
            <a:r>
              <a:rPr lang="de-AT" sz="20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Volksschule </a:t>
            </a:r>
            <a:r>
              <a:rPr lang="de-AT" sz="2000" b="0" i="0" u="none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Guggenthal</a:t>
            </a:r>
            <a:endParaRPr lang="de-AT" sz="2000" b="0" i="0" u="none" strike="noStrike" dirty="0">
              <a:solidFill>
                <a:schemeClr val="tx1">
                  <a:alpha val="80000"/>
                </a:schemeClr>
              </a:solidFill>
              <a:effectLst/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de-AT" sz="2000" b="0" i="0" u="none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Daxluegstrasse</a:t>
            </a:r>
            <a:endParaRPr lang="de-AT" sz="2000" b="0" i="0" u="none" strike="noStrike" dirty="0">
              <a:solidFill>
                <a:schemeClr val="tx1">
                  <a:alpha val="80000"/>
                </a:schemeClr>
              </a:solidFill>
              <a:effectLst/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de-AT" sz="20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Jakobistraße/</a:t>
            </a:r>
            <a:r>
              <a:rPr lang="de-AT" sz="2000" b="0" i="0" u="none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Willischwandt</a:t>
            </a:r>
            <a:endParaRPr lang="de-AT" sz="2000" b="0" i="0" u="none" strike="noStrike" dirty="0">
              <a:solidFill>
                <a:schemeClr val="tx1">
                  <a:alpha val="80000"/>
                </a:schemeClr>
              </a:solidFill>
              <a:effectLst/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de-AT" sz="20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Sperrbrücke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e-AT" sz="2000" b="0" i="0" u="none" strike="noStrike" dirty="0">
                <a:solidFill>
                  <a:schemeClr val="tx1">
                    <a:alpha val="80000"/>
                  </a:schemeClr>
                </a:solidFill>
                <a:effectLst/>
                <a:latin typeface="inherit"/>
              </a:rPr>
              <a:t>Volksschule Koppl (Kurve vor Gemeindeamt)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07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431C8DB-B0E6-B17A-61B9-CDFE170B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50"/>
          <a:stretch/>
        </p:blipFill>
        <p:spPr>
          <a:xfrm>
            <a:off x="-585787" y="-1185863"/>
            <a:ext cx="13530262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83720F-4EA8-07F4-2374-7728DBF08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42"/>
          <a:stretch/>
        </p:blipFill>
        <p:spPr>
          <a:xfrm>
            <a:off x="185082" y="-1"/>
            <a:ext cx="11587818" cy="78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05BCDD3-BC75-1F99-60EF-626164D4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4436"/>
            <a:ext cx="12145254" cy="85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67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D1B25-7E13-EFC1-E34C-578C1006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4E0C2F-3AD8-F60F-AC15-D961040FD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Themen</a:t>
            </a:r>
          </a:p>
        </p:txBody>
      </p:sp>
    </p:spTree>
    <p:extLst>
      <p:ext uri="{BB962C8B-B14F-4D97-AF65-F5344CB8AC3E}">
        <p14:creationId xmlns:p14="http://schemas.microsoft.com/office/powerpoint/2010/main" val="230002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24F89-F642-21DE-61C3-334DBD51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75" y="640822"/>
            <a:ext cx="3418659" cy="5583148"/>
          </a:xfrm>
        </p:spPr>
        <p:txBody>
          <a:bodyPr anchor="ctr">
            <a:normAutofit/>
          </a:bodyPr>
          <a:lstStyle/>
          <a:p>
            <a:r>
              <a:rPr lang="de-DE" sz="5400"/>
              <a:t>Was bisher geschah</a:t>
            </a:r>
            <a:endParaRPr lang="de-DE" sz="5400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41CAA579-1340-DBB3-6D8E-B6A657E38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974472"/>
              </p:ext>
            </p:extLst>
          </p:nvPr>
        </p:nvGraphicFramePr>
        <p:xfrm>
          <a:off x="4648018" y="640822"/>
          <a:ext cx="7288168" cy="582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32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24F24-99DD-D775-3889-71A5E494D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Nächste Schritte</a:t>
            </a: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32478EB0-588F-6C4B-B66B-90074E546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2178920" y="1675227"/>
            <a:ext cx="783415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0C755E3-246F-94CF-B6D2-AE04070EE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417"/>
          <a:stretch/>
        </p:blipFill>
        <p:spPr>
          <a:xfrm>
            <a:off x="-566176" y="-385762"/>
            <a:ext cx="7638646" cy="64436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69AEB9-4385-9B01-270E-46F26AF23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25"/>
          <a:stretch/>
        </p:blipFill>
        <p:spPr>
          <a:xfrm>
            <a:off x="5900737" y="1418724"/>
            <a:ext cx="6679996" cy="48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35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9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Inhaltsplatzhalter 2">
            <a:extLst>
              <a:ext uri="{FF2B5EF4-FFF2-40B4-BE49-F238E27FC236}">
                <a16:creationId xmlns:a16="http://schemas.microsoft.com/office/drawing/2014/main" id="{9F240D66-D883-4E22-6CC3-0C47378B3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9220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47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10A08C-2277-A82F-334C-0EC1FB96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de-DE" sz="5200" dirty="0"/>
              <a:t>Ein paar Zahlen zu Beginn...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834A9AE-5660-DAEE-794B-C347FEF618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82995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233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CECCB-6D24-D408-4B61-1C39BC395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D1380C-6772-469F-EAA1-F3A4D627E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Konto</a:t>
            </a:r>
          </a:p>
        </p:txBody>
      </p:sp>
    </p:spTree>
    <p:extLst>
      <p:ext uri="{BB962C8B-B14F-4D97-AF65-F5344CB8AC3E}">
        <p14:creationId xmlns:p14="http://schemas.microsoft.com/office/powerpoint/2010/main" val="19280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C24F89-F642-21DE-61C3-334DBD51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e-DE" sz="3400">
                <a:solidFill>
                  <a:srgbClr val="FFFFFF"/>
                </a:solidFill>
              </a:rPr>
              <a:t>Kontoverbindung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21B42A-CF5F-F45A-2327-F806DAB3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AT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Konto lautet auf: </a:t>
            </a:r>
            <a:r>
              <a:rPr lang="de-AT" kern="100" err="1">
                <a:latin typeface="Calibri" panose="020F0502020204030204" pitchFamily="34" charset="0"/>
                <a:cs typeface="Times New Roman" panose="02020603050405020304" pitchFamily="18" charset="0"/>
              </a:rPr>
              <a:t>Unabhaengige</a:t>
            </a:r>
            <a:r>
              <a:rPr lang="de-AT" kern="100">
                <a:latin typeface="Calibri" panose="020F0502020204030204" pitchFamily="34" charset="0"/>
                <a:cs typeface="Times New Roman" panose="02020603050405020304" pitchFamily="18" charset="0"/>
              </a:rPr>
              <a:t> Liste Koppl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AT" kern="100">
                <a:latin typeface="Calibri" panose="020F0502020204030204" pitchFamily="34" charset="0"/>
                <a:cs typeface="Times New Roman" panose="02020603050405020304" pitchFamily="18" charset="0"/>
              </a:rPr>
              <a:t>Bank: Raiffeisenbank </a:t>
            </a:r>
            <a:r>
              <a:rPr lang="de-AT" kern="100" err="1">
                <a:latin typeface="Calibri" panose="020F0502020204030204" pitchFamily="34" charset="0"/>
                <a:cs typeface="Times New Roman" panose="02020603050405020304" pitchFamily="18" charset="0"/>
              </a:rPr>
              <a:t>Fuschlsee</a:t>
            </a:r>
            <a:r>
              <a:rPr lang="de-AT" kern="100">
                <a:latin typeface="Calibri" panose="020F0502020204030204" pitchFamily="34" charset="0"/>
                <a:cs typeface="Times New Roman" panose="02020603050405020304" pitchFamily="18" charset="0"/>
              </a:rPr>
              <a:t> West</a:t>
            </a:r>
          </a:p>
          <a:p>
            <a:pPr marL="457200" lvl="1" indent="0">
              <a:buNone/>
            </a:pPr>
            <a:endParaRPr lang="de-AT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AT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IBAN</a:t>
            </a:r>
            <a:r>
              <a:rPr lang="de-AT" kern="100">
                <a:latin typeface="Calibri" panose="020F0502020204030204" pitchFamily="34" charset="0"/>
                <a:cs typeface="Times New Roman" panose="02020603050405020304" pitchFamily="18" charset="0"/>
              </a:rPr>
              <a:t>: AT73 3506 5000 2612 5914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de-AT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AT" kern="100">
                <a:latin typeface="Calibri" panose="020F0502020204030204" pitchFamily="34" charset="0"/>
                <a:cs typeface="Times New Roman" panose="02020603050405020304" pitchFamily="18" charset="0"/>
              </a:rPr>
              <a:t>BIC: RVSAAT2SO65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de-AT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AT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Mitgliedsbeitrag beträgt pro Jahr € 50,-</a:t>
            </a:r>
            <a:endParaRPr lang="de-AT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43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74DD85-A882-FA5C-7234-850FE5F88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Logo der ULK</a:t>
            </a:r>
          </a:p>
        </p:txBody>
      </p:sp>
    </p:spTree>
    <p:extLst>
      <p:ext uri="{BB962C8B-B14F-4D97-AF65-F5344CB8AC3E}">
        <p14:creationId xmlns:p14="http://schemas.microsoft.com/office/powerpoint/2010/main" val="1191195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BF9A945-4034-4A1C-D929-C0E8191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8663"/>
            <a:ext cx="12115799" cy="85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4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AA2789-4862-1790-CEBF-CC581DA89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" t="762" r="-534" b="55016"/>
          <a:stretch/>
        </p:blipFill>
        <p:spPr>
          <a:xfrm>
            <a:off x="1510622" y="407326"/>
            <a:ext cx="9624234" cy="60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2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4DD85-A882-FA5C-7234-850FE5F88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Logo auf </a:t>
            </a:r>
            <a:r>
              <a:rPr lang="de-DE" dirty="0" err="1"/>
              <a:t>Mentimeter</a:t>
            </a:r>
            <a:r>
              <a:rPr lang="de-DE" dirty="0"/>
              <a:t> zum Abstimmen</a:t>
            </a:r>
          </a:p>
        </p:txBody>
      </p:sp>
    </p:spTree>
    <p:extLst>
      <p:ext uri="{BB962C8B-B14F-4D97-AF65-F5344CB8AC3E}">
        <p14:creationId xmlns:p14="http://schemas.microsoft.com/office/powerpoint/2010/main" val="204961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233</Words>
  <Application>Microsoft Macintosh PowerPoint</Application>
  <PresentationFormat>Breitbild</PresentationFormat>
  <Paragraphs>58</Paragraphs>
  <Slides>22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inherit</vt:lpstr>
      <vt:lpstr>Office</vt:lpstr>
      <vt:lpstr>Microsoft Word-Dokument</vt:lpstr>
      <vt:lpstr>PowerPoint-Präsentation</vt:lpstr>
      <vt:lpstr>Was bisher geschah</vt:lpstr>
      <vt:lpstr>Ein paar Zahlen zu Beginn...</vt:lpstr>
      <vt:lpstr>Konto</vt:lpstr>
      <vt:lpstr>Kontoverbindung</vt:lpstr>
      <vt:lpstr>Logo der ULK</vt:lpstr>
      <vt:lpstr>PowerPoint-Präsentation</vt:lpstr>
      <vt:lpstr>PowerPoint-Präsentation</vt:lpstr>
      <vt:lpstr>Logo auf Mentimeter zum Abstimmen</vt:lpstr>
      <vt:lpstr>Themen</vt:lpstr>
      <vt:lpstr>Seilbahnprojekt in Koppl</vt:lpstr>
      <vt:lpstr>PowerPoint-Präsentation</vt:lpstr>
      <vt:lpstr>PowerPoint-Präsentation</vt:lpstr>
      <vt:lpstr>Verkehr in Koppl</vt:lpstr>
      <vt:lpstr>Verkehrsflächen mit Verbesserungsbedarf</vt:lpstr>
      <vt:lpstr>PowerPoint-Präsentation</vt:lpstr>
      <vt:lpstr>PowerPoint-Präsentation</vt:lpstr>
      <vt:lpstr>PowerPoint-Präsentation</vt:lpstr>
      <vt:lpstr>PowerPoint-Präsentation</vt:lpstr>
      <vt:lpstr>Nächste Schritte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Baumgärtner</dc:creator>
  <cp:lastModifiedBy>Christoph Baumgärtner</cp:lastModifiedBy>
  <cp:revision>7</cp:revision>
  <dcterms:created xsi:type="dcterms:W3CDTF">2023-01-04T17:08:59Z</dcterms:created>
  <dcterms:modified xsi:type="dcterms:W3CDTF">2023-03-01T19:12:43Z</dcterms:modified>
</cp:coreProperties>
</file>